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345" r:id="rId48"/>
    <p:sldId id="347" r:id="rId49"/>
    <p:sldId id="346"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julio</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julio</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33FD7B1-13AD-47E8-A718-A4852CFCE152}"/>
              </a:ext>
            </a:extLst>
          </p:cNvPr>
          <p:cNvPicPr>
            <a:picLocks noChangeAspect="1"/>
          </p:cNvPicPr>
          <p:nvPr/>
        </p:nvPicPr>
        <p:blipFill>
          <a:blip r:embed="rId3"/>
          <a:stretch>
            <a:fillRect/>
          </a:stretch>
        </p:blipFill>
        <p:spPr>
          <a:xfrm>
            <a:off x="2352675" y="3048000"/>
            <a:ext cx="7486650" cy="762000"/>
          </a:xfrm>
          <a:prstGeom prst="rect">
            <a:avLst/>
          </a:prstGeom>
        </p:spPr>
      </p:pic>
      <p:sp>
        <p:nvSpPr>
          <p:cNvPr id="5" name="Título 1">
            <a:extLst>
              <a:ext uri="{FF2B5EF4-FFF2-40B4-BE49-F238E27FC236}">
                <a16:creationId xmlns:a16="http://schemas.microsoft.com/office/drawing/2014/main" id="{9678AC2D-98A4-4B23-A5FC-16D6B9B858E6}"/>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2" name="Imagen 1">
            <a:extLst>
              <a:ext uri="{FF2B5EF4-FFF2-40B4-BE49-F238E27FC236}">
                <a16:creationId xmlns:a16="http://schemas.microsoft.com/office/drawing/2014/main" id="{DBB6C9C3-5580-4A79-A7EC-6D86453F4A6A}"/>
              </a:ext>
            </a:extLst>
          </p:cNvPr>
          <p:cNvPicPr>
            <a:picLocks noChangeAspect="1"/>
          </p:cNvPicPr>
          <p:nvPr/>
        </p:nvPicPr>
        <p:blipFill>
          <a:blip r:embed="rId3"/>
          <a:stretch>
            <a:fillRect/>
          </a:stretch>
        </p:blipFill>
        <p:spPr>
          <a:xfrm>
            <a:off x="104775" y="699911"/>
            <a:ext cx="5489549" cy="3996705"/>
          </a:xfrm>
          <a:prstGeom prst="rect">
            <a:avLst/>
          </a:prstGeom>
        </p:spPr>
      </p:pic>
      <p:pic>
        <p:nvPicPr>
          <p:cNvPr id="3" name="Imagen 2">
            <a:extLst>
              <a:ext uri="{FF2B5EF4-FFF2-40B4-BE49-F238E27FC236}">
                <a16:creationId xmlns:a16="http://schemas.microsoft.com/office/drawing/2014/main" id="{EC681EAC-A07B-44A3-86A4-9598ABC7ACDB}"/>
              </a:ext>
            </a:extLst>
          </p:cNvPr>
          <p:cNvPicPr>
            <a:picLocks noChangeAspect="1"/>
          </p:cNvPicPr>
          <p:nvPr/>
        </p:nvPicPr>
        <p:blipFill>
          <a:blip r:embed="rId4"/>
          <a:stretch>
            <a:fillRect/>
          </a:stretch>
        </p:blipFill>
        <p:spPr>
          <a:xfrm>
            <a:off x="5794342" y="699911"/>
            <a:ext cx="6115436" cy="4368005"/>
          </a:xfrm>
          <a:prstGeom prst="rect">
            <a:avLst/>
          </a:prstGeom>
        </p:spPr>
      </p:pic>
      <p:pic>
        <p:nvPicPr>
          <p:cNvPr id="7" name="Imagen 6">
            <a:extLst>
              <a:ext uri="{FF2B5EF4-FFF2-40B4-BE49-F238E27FC236}">
                <a16:creationId xmlns:a16="http://schemas.microsoft.com/office/drawing/2014/main" id="{B3D96943-CB7A-4321-B4C5-CABE7F05C5D3}"/>
              </a:ext>
            </a:extLst>
          </p:cNvPr>
          <p:cNvPicPr>
            <a:picLocks noChangeAspect="1"/>
          </p:cNvPicPr>
          <p:nvPr/>
        </p:nvPicPr>
        <p:blipFill>
          <a:blip r:embed="rId5"/>
          <a:stretch>
            <a:fillRect/>
          </a:stretch>
        </p:blipFill>
        <p:spPr>
          <a:xfrm>
            <a:off x="104775" y="4719194"/>
            <a:ext cx="5489549" cy="1461473"/>
          </a:xfrm>
          <a:prstGeom prst="rect">
            <a:avLst/>
          </a:prstGeom>
        </p:spPr>
      </p:pic>
      <p:pic>
        <p:nvPicPr>
          <p:cNvPr id="9" name="Imagen 8">
            <a:extLst>
              <a:ext uri="{FF2B5EF4-FFF2-40B4-BE49-F238E27FC236}">
                <a16:creationId xmlns:a16="http://schemas.microsoft.com/office/drawing/2014/main" id="{7E67A8E2-8885-47ED-9E8A-E2E77CE17B23}"/>
              </a:ext>
            </a:extLst>
          </p:cNvPr>
          <p:cNvPicPr>
            <a:picLocks noChangeAspect="1"/>
          </p:cNvPicPr>
          <p:nvPr/>
        </p:nvPicPr>
        <p:blipFill>
          <a:blip r:embed="rId6"/>
          <a:stretch>
            <a:fillRect/>
          </a:stretch>
        </p:blipFill>
        <p:spPr>
          <a:xfrm>
            <a:off x="5794342" y="5091234"/>
            <a:ext cx="5991225" cy="885825"/>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JULIO 2022</a:t>
            </a:r>
            <a:br>
              <a:rPr lang="es-ES" sz="1400" dirty="0"/>
            </a:br>
            <a:endParaRPr lang="es-EC" sz="1400" dirty="0"/>
          </a:p>
        </p:txBody>
      </p:sp>
      <p:pic>
        <p:nvPicPr>
          <p:cNvPr id="2" name="Imagen 1">
            <a:extLst>
              <a:ext uri="{FF2B5EF4-FFF2-40B4-BE49-F238E27FC236}">
                <a16:creationId xmlns:a16="http://schemas.microsoft.com/office/drawing/2014/main" id="{BDB924FC-0270-4EDD-81EC-55717CAC1B5F}"/>
              </a:ext>
            </a:extLst>
          </p:cNvPr>
          <p:cNvPicPr>
            <a:picLocks noChangeAspect="1"/>
          </p:cNvPicPr>
          <p:nvPr/>
        </p:nvPicPr>
        <p:blipFill>
          <a:blip r:embed="rId3"/>
          <a:stretch>
            <a:fillRect/>
          </a:stretch>
        </p:blipFill>
        <p:spPr>
          <a:xfrm>
            <a:off x="2099732" y="1457325"/>
            <a:ext cx="7857068" cy="1594556"/>
          </a:xfrm>
          <a:prstGeom prst="rect">
            <a:avLst/>
          </a:prstGeom>
        </p:spPr>
      </p:pic>
      <p:pic>
        <p:nvPicPr>
          <p:cNvPr id="5" name="Imagen 4">
            <a:extLst>
              <a:ext uri="{FF2B5EF4-FFF2-40B4-BE49-F238E27FC236}">
                <a16:creationId xmlns:a16="http://schemas.microsoft.com/office/drawing/2014/main" id="{82C62B06-F719-4985-99F1-2CC5E235A0D7}"/>
              </a:ext>
            </a:extLst>
          </p:cNvPr>
          <p:cNvPicPr>
            <a:picLocks noChangeAspect="1"/>
          </p:cNvPicPr>
          <p:nvPr/>
        </p:nvPicPr>
        <p:blipFill>
          <a:blip r:embed="rId4"/>
          <a:stretch>
            <a:fillRect/>
          </a:stretch>
        </p:blipFill>
        <p:spPr>
          <a:xfrm>
            <a:off x="2099733" y="3304645"/>
            <a:ext cx="7857067" cy="1594556"/>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julio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69BBC843-8E6C-4DE7-A8D5-20B80B833B5D}"/>
              </a:ext>
            </a:extLst>
          </p:cNvPr>
          <p:cNvPicPr>
            <a:picLocks noChangeAspect="1"/>
          </p:cNvPicPr>
          <p:nvPr/>
        </p:nvPicPr>
        <p:blipFill>
          <a:blip r:embed="rId3"/>
          <a:stretch>
            <a:fillRect/>
          </a:stretch>
        </p:blipFill>
        <p:spPr>
          <a:xfrm>
            <a:off x="6859410" y="3146425"/>
            <a:ext cx="4237567" cy="1357842"/>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28C08E5B-A79F-4847-BDC8-955DFB1400EB}"/>
              </a:ext>
            </a:extLst>
          </p:cNvPr>
          <p:cNvPicPr>
            <a:picLocks noChangeAspect="1"/>
          </p:cNvPicPr>
          <p:nvPr/>
        </p:nvPicPr>
        <p:blipFill>
          <a:blip r:embed="rId4"/>
          <a:stretch>
            <a:fillRect/>
          </a:stretch>
        </p:blipFill>
        <p:spPr>
          <a:xfrm>
            <a:off x="755121" y="1085850"/>
            <a:ext cx="1041082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FA58820B-0315-444F-A801-640110A26BD6}"/>
              </a:ext>
            </a:extLst>
          </p:cNvPr>
          <p:cNvPicPr>
            <a:picLocks noChangeAspect="1"/>
          </p:cNvPicPr>
          <p:nvPr/>
        </p:nvPicPr>
        <p:blipFill>
          <a:blip r:embed="rId4"/>
          <a:stretch>
            <a:fillRect/>
          </a:stretch>
        </p:blipFill>
        <p:spPr>
          <a:xfrm>
            <a:off x="903040" y="992662"/>
            <a:ext cx="10410825" cy="5092049"/>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E0CFB938-559E-49F6-B8AA-3229A54C5A8B}"/>
              </a:ext>
            </a:extLst>
          </p:cNvPr>
          <p:cNvPicPr>
            <a:picLocks noChangeAspect="1"/>
          </p:cNvPicPr>
          <p:nvPr/>
        </p:nvPicPr>
        <p:blipFill>
          <a:blip r:embed="rId4"/>
          <a:stretch>
            <a:fillRect/>
          </a:stretch>
        </p:blipFill>
        <p:spPr>
          <a:xfrm>
            <a:off x="854076" y="1188033"/>
            <a:ext cx="10410825" cy="1809750"/>
          </a:xfrm>
          <a:prstGeom prst="rect">
            <a:avLst/>
          </a:prstGeom>
        </p:spPr>
      </p:pic>
      <p:pic>
        <p:nvPicPr>
          <p:cNvPr id="4" name="Imagen 3">
            <a:extLst>
              <a:ext uri="{FF2B5EF4-FFF2-40B4-BE49-F238E27FC236}">
                <a16:creationId xmlns:a16="http://schemas.microsoft.com/office/drawing/2014/main" id="{3B77659E-1110-482F-9838-FB1C24FE7F4B}"/>
              </a:ext>
            </a:extLst>
          </p:cNvPr>
          <p:cNvPicPr>
            <a:picLocks noChangeAspect="1"/>
          </p:cNvPicPr>
          <p:nvPr/>
        </p:nvPicPr>
        <p:blipFill>
          <a:blip r:embed="rId5"/>
          <a:stretch>
            <a:fillRect/>
          </a:stretch>
        </p:blipFill>
        <p:spPr>
          <a:xfrm>
            <a:off x="890587" y="3860218"/>
            <a:ext cx="1041082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julio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00053B07-E0DB-4AAD-9653-47A976755703}"/>
              </a:ext>
            </a:extLst>
          </p:cNvPr>
          <p:cNvPicPr>
            <a:picLocks noChangeAspect="1"/>
          </p:cNvPicPr>
          <p:nvPr/>
        </p:nvPicPr>
        <p:blipFill>
          <a:blip r:embed="rId3"/>
          <a:stretch>
            <a:fillRect/>
          </a:stretch>
        </p:blipFill>
        <p:spPr>
          <a:xfrm>
            <a:off x="7024686" y="3202869"/>
            <a:ext cx="4159605" cy="1504598"/>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5" name="Imagen 4">
            <a:extLst>
              <a:ext uri="{FF2B5EF4-FFF2-40B4-BE49-F238E27FC236}">
                <a16:creationId xmlns:a16="http://schemas.microsoft.com/office/drawing/2014/main" id="{F50F975B-75DB-4B08-9291-60A6A18C8669}"/>
              </a:ext>
            </a:extLst>
          </p:cNvPr>
          <p:cNvPicPr>
            <a:picLocks noChangeAspect="1"/>
          </p:cNvPicPr>
          <p:nvPr/>
        </p:nvPicPr>
        <p:blipFill>
          <a:blip r:embed="rId3"/>
          <a:stretch>
            <a:fillRect/>
          </a:stretch>
        </p:blipFill>
        <p:spPr>
          <a:xfrm>
            <a:off x="442912" y="969609"/>
            <a:ext cx="11306175" cy="44672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A7DAEFDB-CCC5-4561-88F1-652A8113F433}"/>
              </a:ext>
            </a:extLst>
          </p:cNvPr>
          <p:cNvPicPr>
            <a:picLocks noChangeAspect="1"/>
          </p:cNvPicPr>
          <p:nvPr/>
        </p:nvPicPr>
        <p:blipFill>
          <a:blip r:embed="rId3"/>
          <a:stretch>
            <a:fillRect/>
          </a:stretch>
        </p:blipFill>
        <p:spPr>
          <a:xfrm>
            <a:off x="431623" y="845453"/>
            <a:ext cx="11306175" cy="5284081"/>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31EBB6D6-593D-4684-94D8-B0C36C8A1887}"/>
              </a:ext>
            </a:extLst>
          </p:cNvPr>
          <p:cNvPicPr>
            <a:picLocks noChangeAspect="1"/>
          </p:cNvPicPr>
          <p:nvPr/>
        </p:nvPicPr>
        <p:blipFill>
          <a:blip r:embed="rId3"/>
          <a:stretch>
            <a:fillRect/>
          </a:stretch>
        </p:blipFill>
        <p:spPr>
          <a:xfrm>
            <a:off x="400049" y="1169194"/>
            <a:ext cx="11306175" cy="1809750"/>
          </a:xfrm>
          <a:prstGeom prst="rect">
            <a:avLst/>
          </a:prstGeom>
        </p:spPr>
      </p:pic>
      <p:pic>
        <p:nvPicPr>
          <p:cNvPr id="3" name="Imagen 2">
            <a:extLst>
              <a:ext uri="{FF2B5EF4-FFF2-40B4-BE49-F238E27FC236}">
                <a16:creationId xmlns:a16="http://schemas.microsoft.com/office/drawing/2014/main" id="{38EC8615-3406-494E-BB57-022A069F61BB}"/>
              </a:ext>
            </a:extLst>
          </p:cNvPr>
          <p:cNvPicPr>
            <a:picLocks noChangeAspect="1"/>
          </p:cNvPicPr>
          <p:nvPr/>
        </p:nvPicPr>
        <p:blipFill>
          <a:blip r:embed="rId4"/>
          <a:stretch>
            <a:fillRect/>
          </a:stretch>
        </p:blipFill>
        <p:spPr>
          <a:xfrm>
            <a:off x="424918" y="4065058"/>
            <a:ext cx="11306175"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Julio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68C134B5-92EA-46AD-8363-7B40B89F9786}"/>
              </a:ext>
            </a:extLst>
          </p:cNvPr>
          <p:cNvPicPr>
            <a:picLocks noChangeAspect="1"/>
          </p:cNvPicPr>
          <p:nvPr/>
        </p:nvPicPr>
        <p:blipFill>
          <a:blip r:embed="rId3"/>
          <a:stretch>
            <a:fillRect/>
          </a:stretch>
        </p:blipFill>
        <p:spPr>
          <a:xfrm>
            <a:off x="7207249" y="3208514"/>
            <a:ext cx="4081640" cy="1361720"/>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F2ECD86F-F2B0-47AE-9B87-14F0F60E8B31}"/>
              </a:ext>
            </a:extLst>
          </p:cNvPr>
          <p:cNvPicPr>
            <a:picLocks noChangeAspect="1"/>
          </p:cNvPicPr>
          <p:nvPr/>
        </p:nvPicPr>
        <p:blipFill>
          <a:blip r:embed="rId3"/>
          <a:stretch>
            <a:fillRect/>
          </a:stretch>
        </p:blipFill>
        <p:spPr>
          <a:xfrm>
            <a:off x="219075" y="928511"/>
            <a:ext cx="11753850" cy="5000978"/>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F9A19CEA-6ED9-43C5-8E9C-009D7A037456}"/>
              </a:ext>
            </a:extLst>
          </p:cNvPr>
          <p:cNvPicPr>
            <a:picLocks noChangeAspect="1"/>
          </p:cNvPicPr>
          <p:nvPr/>
        </p:nvPicPr>
        <p:blipFill>
          <a:blip r:embed="rId3"/>
          <a:stretch>
            <a:fillRect/>
          </a:stretch>
        </p:blipFill>
        <p:spPr>
          <a:xfrm>
            <a:off x="219075" y="914400"/>
            <a:ext cx="11753850" cy="4921956"/>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594F0854-7437-4750-8510-CBDB35E4192F}"/>
              </a:ext>
            </a:extLst>
          </p:cNvPr>
          <p:cNvPicPr>
            <a:picLocks noChangeAspect="1"/>
          </p:cNvPicPr>
          <p:nvPr/>
        </p:nvPicPr>
        <p:blipFill>
          <a:blip r:embed="rId3"/>
          <a:stretch>
            <a:fillRect/>
          </a:stretch>
        </p:blipFill>
        <p:spPr>
          <a:xfrm>
            <a:off x="219075" y="1012426"/>
            <a:ext cx="11753850" cy="2171700"/>
          </a:xfrm>
          <a:prstGeom prst="rect">
            <a:avLst/>
          </a:prstGeom>
        </p:spPr>
      </p:pic>
      <p:pic>
        <p:nvPicPr>
          <p:cNvPr id="5" name="Imagen 4">
            <a:extLst>
              <a:ext uri="{FF2B5EF4-FFF2-40B4-BE49-F238E27FC236}">
                <a16:creationId xmlns:a16="http://schemas.microsoft.com/office/drawing/2014/main" id="{EA815161-3095-4FB3-A3F9-3CB5A277593D}"/>
              </a:ext>
            </a:extLst>
          </p:cNvPr>
          <p:cNvPicPr>
            <a:picLocks noChangeAspect="1"/>
          </p:cNvPicPr>
          <p:nvPr/>
        </p:nvPicPr>
        <p:blipFill>
          <a:blip r:embed="rId4"/>
          <a:stretch>
            <a:fillRect/>
          </a:stretch>
        </p:blipFill>
        <p:spPr>
          <a:xfrm>
            <a:off x="219075" y="3978674"/>
            <a:ext cx="117538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Julio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A7190F3F-8C10-4F01-91D7-50A645874D10}"/>
              </a:ext>
            </a:extLst>
          </p:cNvPr>
          <p:cNvPicPr>
            <a:picLocks noChangeAspect="1"/>
          </p:cNvPicPr>
          <p:nvPr/>
        </p:nvPicPr>
        <p:blipFill>
          <a:blip r:embed="rId3"/>
          <a:stretch>
            <a:fillRect/>
          </a:stretch>
        </p:blipFill>
        <p:spPr>
          <a:xfrm>
            <a:off x="3614737" y="2060487"/>
            <a:ext cx="4962525" cy="173355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Julio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63691882-0A50-4664-850B-351AF577A187}"/>
              </a:ext>
            </a:extLst>
          </p:cNvPr>
          <p:cNvPicPr>
            <a:picLocks noChangeAspect="1"/>
          </p:cNvPicPr>
          <p:nvPr/>
        </p:nvPicPr>
        <p:blipFill>
          <a:blip r:embed="rId3"/>
          <a:stretch>
            <a:fillRect/>
          </a:stretch>
        </p:blipFill>
        <p:spPr>
          <a:xfrm>
            <a:off x="7315903" y="3080809"/>
            <a:ext cx="4232629" cy="1423457"/>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06B7E18B-254D-4774-BF28-CE886D32B195}"/>
              </a:ext>
            </a:extLst>
          </p:cNvPr>
          <p:cNvPicPr>
            <a:picLocks noChangeAspect="1"/>
          </p:cNvPicPr>
          <p:nvPr/>
        </p:nvPicPr>
        <p:blipFill>
          <a:blip r:embed="rId3"/>
          <a:stretch>
            <a:fillRect/>
          </a:stretch>
        </p:blipFill>
        <p:spPr>
          <a:xfrm>
            <a:off x="704849" y="1123067"/>
            <a:ext cx="106489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6CF2FADF-7F03-4C88-A9CD-7E4BE5BC71C7}"/>
              </a:ext>
            </a:extLst>
          </p:cNvPr>
          <p:cNvPicPr>
            <a:picLocks noChangeAspect="1"/>
          </p:cNvPicPr>
          <p:nvPr/>
        </p:nvPicPr>
        <p:blipFill>
          <a:blip r:embed="rId3"/>
          <a:stretch>
            <a:fillRect/>
          </a:stretch>
        </p:blipFill>
        <p:spPr>
          <a:xfrm>
            <a:off x="771525" y="927100"/>
            <a:ext cx="10648950" cy="4988278"/>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2AD0B2A-EEBE-474A-AAE1-96FD840DC85C}"/>
              </a:ext>
            </a:extLst>
          </p:cNvPr>
          <p:cNvPicPr>
            <a:picLocks noChangeAspect="1"/>
          </p:cNvPicPr>
          <p:nvPr/>
        </p:nvPicPr>
        <p:blipFill>
          <a:blip r:embed="rId3"/>
          <a:stretch>
            <a:fillRect/>
          </a:stretch>
        </p:blipFill>
        <p:spPr>
          <a:xfrm>
            <a:off x="704849" y="1058461"/>
            <a:ext cx="10648950" cy="1771650"/>
          </a:xfrm>
          <a:prstGeom prst="rect">
            <a:avLst/>
          </a:prstGeom>
        </p:spPr>
      </p:pic>
      <p:pic>
        <p:nvPicPr>
          <p:cNvPr id="4" name="Imagen 3">
            <a:extLst>
              <a:ext uri="{FF2B5EF4-FFF2-40B4-BE49-F238E27FC236}">
                <a16:creationId xmlns:a16="http://schemas.microsoft.com/office/drawing/2014/main" id="{2BCE585F-E5C2-4395-84AB-4EF56293419E}"/>
              </a:ext>
            </a:extLst>
          </p:cNvPr>
          <p:cNvPicPr>
            <a:picLocks noChangeAspect="1"/>
          </p:cNvPicPr>
          <p:nvPr/>
        </p:nvPicPr>
        <p:blipFill>
          <a:blip r:embed="rId4"/>
          <a:stretch>
            <a:fillRect/>
          </a:stretch>
        </p:blipFill>
        <p:spPr>
          <a:xfrm>
            <a:off x="700970" y="4027890"/>
            <a:ext cx="10648950" cy="1552575"/>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Julio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B5561083-1DE0-4631-AACC-6290DD769EFB}"/>
              </a:ext>
            </a:extLst>
          </p:cNvPr>
          <p:cNvPicPr>
            <a:picLocks noChangeAspect="1"/>
          </p:cNvPicPr>
          <p:nvPr/>
        </p:nvPicPr>
        <p:blipFill>
          <a:blip r:embed="rId3"/>
          <a:stretch>
            <a:fillRect/>
          </a:stretch>
        </p:blipFill>
        <p:spPr>
          <a:xfrm>
            <a:off x="6700837" y="3830460"/>
            <a:ext cx="4224689" cy="1249539"/>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B2E95C4E-E6B2-49BC-8650-23CE9303E92F}"/>
              </a:ext>
            </a:extLst>
          </p:cNvPr>
          <p:cNvPicPr>
            <a:picLocks noChangeAspect="1"/>
          </p:cNvPicPr>
          <p:nvPr/>
        </p:nvPicPr>
        <p:blipFill>
          <a:blip r:embed="rId3"/>
          <a:stretch>
            <a:fillRect/>
          </a:stretch>
        </p:blipFill>
        <p:spPr>
          <a:xfrm>
            <a:off x="795513" y="1075796"/>
            <a:ext cx="10420350"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F7184278-43D8-41ED-88C4-2E3FC2157DA8}"/>
              </a:ext>
            </a:extLst>
          </p:cNvPr>
          <p:cNvPicPr>
            <a:picLocks noChangeAspect="1"/>
          </p:cNvPicPr>
          <p:nvPr/>
        </p:nvPicPr>
        <p:blipFill>
          <a:blip r:embed="rId3"/>
          <a:stretch>
            <a:fillRect/>
          </a:stretch>
        </p:blipFill>
        <p:spPr>
          <a:xfrm>
            <a:off x="885825" y="970491"/>
            <a:ext cx="10420350" cy="4917017"/>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3AD6CF29-2AC6-4EE1-AF65-36A3E66A822E}"/>
              </a:ext>
            </a:extLst>
          </p:cNvPr>
          <p:cNvPicPr>
            <a:picLocks noChangeAspect="1"/>
          </p:cNvPicPr>
          <p:nvPr/>
        </p:nvPicPr>
        <p:blipFill>
          <a:blip r:embed="rId3"/>
          <a:stretch>
            <a:fillRect/>
          </a:stretch>
        </p:blipFill>
        <p:spPr>
          <a:xfrm>
            <a:off x="862011" y="1170296"/>
            <a:ext cx="10420350" cy="1714500"/>
          </a:xfrm>
          <a:prstGeom prst="rect">
            <a:avLst/>
          </a:prstGeom>
        </p:spPr>
      </p:pic>
      <p:pic>
        <p:nvPicPr>
          <p:cNvPr id="5" name="Imagen 4">
            <a:extLst>
              <a:ext uri="{FF2B5EF4-FFF2-40B4-BE49-F238E27FC236}">
                <a16:creationId xmlns:a16="http://schemas.microsoft.com/office/drawing/2014/main" id="{A1FE514F-61AA-4C01-8363-55203AFD6438}"/>
              </a:ext>
            </a:extLst>
          </p:cNvPr>
          <p:cNvPicPr>
            <a:picLocks noChangeAspect="1"/>
          </p:cNvPicPr>
          <p:nvPr/>
        </p:nvPicPr>
        <p:blipFill>
          <a:blip r:embed="rId4"/>
          <a:stretch>
            <a:fillRect/>
          </a:stretch>
        </p:blipFill>
        <p:spPr>
          <a:xfrm>
            <a:off x="933449" y="3973205"/>
            <a:ext cx="10420350" cy="1409700"/>
          </a:xfrm>
          <a:prstGeom prst="rect">
            <a:avLst/>
          </a:prstGeom>
        </p:spPr>
      </p:pic>
      <p:pic>
        <p:nvPicPr>
          <p:cNvPr id="10" name="Imagen 9">
            <a:extLst>
              <a:ext uri="{FF2B5EF4-FFF2-40B4-BE49-F238E27FC236}">
                <a16:creationId xmlns:a16="http://schemas.microsoft.com/office/drawing/2014/main" id="{5C8E7EFD-5AD5-4E8F-AB03-7EC7E5CE7448}"/>
              </a:ext>
            </a:extLst>
          </p:cNvPr>
          <p:cNvPicPr>
            <a:picLocks noChangeAspect="1"/>
          </p:cNvPicPr>
          <p:nvPr/>
        </p:nvPicPr>
        <p:blipFill>
          <a:blip r:embed="rId5"/>
          <a:stretch>
            <a:fillRect/>
          </a:stretch>
        </p:blipFill>
        <p:spPr>
          <a:xfrm>
            <a:off x="933449" y="5454034"/>
            <a:ext cx="5210175" cy="16192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Julio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D1CD7038-1E67-40D2-B7FF-7AD96B347F68}"/>
              </a:ext>
            </a:extLst>
          </p:cNvPr>
          <p:cNvPicPr>
            <a:picLocks noChangeAspect="1"/>
          </p:cNvPicPr>
          <p:nvPr/>
        </p:nvPicPr>
        <p:blipFill>
          <a:blip r:embed="rId2"/>
          <a:stretch>
            <a:fillRect/>
          </a:stretch>
        </p:blipFill>
        <p:spPr>
          <a:xfrm>
            <a:off x="7399159" y="3510141"/>
            <a:ext cx="4218517" cy="1294694"/>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058DD322-335C-4CB7-90F4-7C857B716050}"/>
              </a:ext>
            </a:extLst>
          </p:cNvPr>
          <p:cNvPicPr>
            <a:picLocks noChangeAspect="1"/>
          </p:cNvPicPr>
          <p:nvPr/>
        </p:nvPicPr>
        <p:blipFill>
          <a:blip r:embed="rId2"/>
          <a:stretch>
            <a:fillRect/>
          </a:stretch>
        </p:blipFill>
        <p:spPr>
          <a:xfrm>
            <a:off x="857250" y="1148291"/>
            <a:ext cx="10477500"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5E29D342-39B3-4611-B98F-F275BD635D16}"/>
              </a:ext>
            </a:extLst>
          </p:cNvPr>
          <p:cNvPicPr>
            <a:picLocks noChangeAspect="1"/>
          </p:cNvPicPr>
          <p:nvPr/>
        </p:nvPicPr>
        <p:blipFill>
          <a:blip r:embed="rId2"/>
          <a:stretch>
            <a:fillRect/>
          </a:stretch>
        </p:blipFill>
        <p:spPr>
          <a:xfrm>
            <a:off x="857250" y="1128889"/>
            <a:ext cx="10477500" cy="4838523"/>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7EEDE64-F158-41F0-83D8-9C4B6EED319A}"/>
              </a:ext>
            </a:extLst>
          </p:cNvPr>
          <p:cNvPicPr>
            <a:picLocks noChangeAspect="1"/>
          </p:cNvPicPr>
          <p:nvPr/>
        </p:nvPicPr>
        <p:blipFill>
          <a:blip r:embed="rId2"/>
          <a:stretch>
            <a:fillRect/>
          </a:stretch>
        </p:blipFill>
        <p:spPr>
          <a:xfrm>
            <a:off x="666749" y="1177022"/>
            <a:ext cx="10687050" cy="1695450"/>
          </a:xfrm>
          <a:prstGeom prst="rect">
            <a:avLst/>
          </a:prstGeom>
        </p:spPr>
      </p:pic>
      <p:pic>
        <p:nvPicPr>
          <p:cNvPr id="8" name="Imagen 7">
            <a:extLst>
              <a:ext uri="{FF2B5EF4-FFF2-40B4-BE49-F238E27FC236}">
                <a16:creationId xmlns:a16="http://schemas.microsoft.com/office/drawing/2014/main" id="{84AC145C-AB29-4AE8-A17B-C5C9AE7200B3}"/>
              </a:ext>
            </a:extLst>
          </p:cNvPr>
          <p:cNvPicPr>
            <a:picLocks noChangeAspect="1"/>
          </p:cNvPicPr>
          <p:nvPr/>
        </p:nvPicPr>
        <p:blipFill>
          <a:blip r:embed="rId3"/>
          <a:stretch>
            <a:fillRect/>
          </a:stretch>
        </p:blipFill>
        <p:spPr>
          <a:xfrm>
            <a:off x="666748" y="3826756"/>
            <a:ext cx="10768895"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julio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432754" y="2234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58498C79-0351-4CCD-BDB5-1037ACCA91C1}"/>
              </a:ext>
            </a:extLst>
          </p:cNvPr>
          <p:cNvPicPr>
            <a:picLocks noChangeAspect="1"/>
          </p:cNvPicPr>
          <p:nvPr/>
        </p:nvPicPr>
        <p:blipFill>
          <a:blip r:embed="rId2"/>
          <a:stretch>
            <a:fillRect/>
          </a:stretch>
        </p:blipFill>
        <p:spPr>
          <a:xfrm>
            <a:off x="1068387" y="657130"/>
            <a:ext cx="9648825"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5E133015-E53F-4670-90E2-1D0A9330F250}"/>
              </a:ext>
            </a:extLst>
          </p:cNvPr>
          <p:cNvPicPr>
            <a:picLocks noChangeAspect="1"/>
          </p:cNvPicPr>
          <p:nvPr/>
        </p:nvPicPr>
        <p:blipFill>
          <a:blip r:embed="rId2"/>
          <a:stretch>
            <a:fillRect/>
          </a:stretch>
        </p:blipFill>
        <p:spPr>
          <a:xfrm>
            <a:off x="1271587" y="1795992"/>
            <a:ext cx="9648825" cy="150495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2012212F-9339-438E-852F-9637AB8DB69E}"/>
              </a:ext>
            </a:extLst>
          </p:cNvPr>
          <p:cNvPicPr>
            <a:picLocks noChangeAspect="1"/>
          </p:cNvPicPr>
          <p:nvPr/>
        </p:nvPicPr>
        <p:blipFill>
          <a:blip r:embed="rId2"/>
          <a:stretch>
            <a:fillRect/>
          </a:stretch>
        </p:blipFill>
        <p:spPr>
          <a:xfrm>
            <a:off x="192930" y="704427"/>
            <a:ext cx="11841025" cy="6153573"/>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a:extLst>
              <a:ext uri="{FF2B5EF4-FFF2-40B4-BE49-F238E27FC236}">
                <a16:creationId xmlns:a16="http://schemas.microsoft.com/office/drawing/2014/main" id="{E34CE65E-D868-4897-A8BD-F05CA96B6F45}"/>
              </a:ext>
            </a:extLst>
          </p:cNvPr>
          <p:cNvPicPr>
            <a:picLocks noChangeAspect="1"/>
          </p:cNvPicPr>
          <p:nvPr/>
        </p:nvPicPr>
        <p:blipFill>
          <a:blip r:embed="rId3"/>
          <a:stretch>
            <a:fillRect/>
          </a:stretch>
        </p:blipFill>
        <p:spPr>
          <a:xfrm>
            <a:off x="1390650" y="1806391"/>
            <a:ext cx="9410700"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31 de julio de Tenedores de Bonos y Pagares Privados se debe restar USD 413.884.997,36, bonos que han sido recomprados por la Seguridad Social </a:t>
            </a:r>
            <a:endParaRPr lang="es-EC" dirty="0"/>
          </a:p>
        </p:txBody>
      </p:sp>
      <p:pic>
        <p:nvPicPr>
          <p:cNvPr id="3" name="Imagen 2">
            <a:extLst>
              <a:ext uri="{FF2B5EF4-FFF2-40B4-BE49-F238E27FC236}">
                <a16:creationId xmlns:a16="http://schemas.microsoft.com/office/drawing/2014/main" id="{FDDB8931-4CA9-4594-9C25-99963CD57173}"/>
              </a:ext>
            </a:extLst>
          </p:cNvPr>
          <p:cNvPicPr>
            <a:picLocks noChangeAspect="1"/>
          </p:cNvPicPr>
          <p:nvPr/>
        </p:nvPicPr>
        <p:blipFill>
          <a:blip r:embed="rId3"/>
          <a:stretch>
            <a:fillRect/>
          </a:stretch>
        </p:blipFill>
        <p:spPr>
          <a:xfrm>
            <a:off x="1219200" y="1188155"/>
            <a:ext cx="9410700"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A33051B7-B947-47D8-9AD1-4E42CD3EB774}"/>
              </a:ext>
            </a:extLst>
          </p:cNvPr>
          <p:cNvPicPr>
            <a:picLocks noChangeAspect="1"/>
          </p:cNvPicPr>
          <p:nvPr/>
        </p:nvPicPr>
        <p:blipFill>
          <a:blip r:embed="rId2"/>
          <a:stretch>
            <a:fillRect/>
          </a:stretch>
        </p:blipFill>
        <p:spPr>
          <a:xfrm>
            <a:off x="838200" y="595489"/>
            <a:ext cx="10258778" cy="548640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4C297A-7F50-4313-B252-F52114758FBB}"/>
              </a:ext>
            </a:extLst>
          </p:cNvPr>
          <p:cNvSpPr>
            <a:spLocks noGrp="1"/>
          </p:cNvSpPr>
          <p:nvPr>
            <p:ph type="ctrTitle"/>
          </p:nvPr>
        </p:nvSpPr>
        <p:spPr>
          <a:xfrm>
            <a:off x="1881287" y="2699601"/>
            <a:ext cx="9144000" cy="1458798"/>
          </a:xfrm>
        </p:spPr>
        <p:txBody>
          <a:bodyPr/>
          <a:lstStyle/>
          <a:p>
            <a:pPr>
              <a:defRPr/>
            </a:pPr>
            <a:br>
              <a:rPr lang="es-ES" sz="2800" b="1" dirty="0">
                <a:solidFill>
                  <a:srgbClr val="0070C0"/>
                </a:solidFill>
                <a:effectLst>
                  <a:outerShdw blurRad="38100" dist="38100" dir="2700000" algn="tl">
                    <a:srgbClr val="000000">
                      <a:alpha val="43137"/>
                    </a:srgbClr>
                  </a:outerShdw>
                </a:effectLst>
                <a:latin typeface="+mj-lt"/>
                <a:ea typeface="+mj-ea"/>
                <a:cs typeface="+mj-cs"/>
              </a:rPr>
            </a:br>
            <a:r>
              <a:rPr lang="es-ES" sz="2800" b="1" dirty="0">
                <a:solidFill>
                  <a:srgbClr val="0070C0"/>
                </a:solidFill>
                <a:effectLst>
                  <a:outerShdw blurRad="38100" dist="38100" dir="2700000" algn="tl">
                    <a:srgbClr val="000000">
                      <a:alpha val="43137"/>
                    </a:srgbClr>
                  </a:outerShdw>
                </a:effectLst>
                <a:latin typeface="+mj-lt"/>
                <a:ea typeface="+mj-ea"/>
                <a:cs typeface="+mj-cs"/>
              </a:rPr>
              <a:t>ANEXO No.1</a:t>
            </a:r>
            <a:br>
              <a:rPr lang="es-ES" sz="2800" b="1" dirty="0">
                <a:solidFill>
                  <a:srgbClr val="0070C0"/>
                </a:solidFill>
                <a:effectLst>
                  <a:outerShdw blurRad="38100" dist="38100" dir="2700000" algn="tl">
                    <a:srgbClr val="000000">
                      <a:alpha val="43137"/>
                    </a:srgbClr>
                  </a:outerShdw>
                </a:effectLst>
                <a:latin typeface="+mj-lt"/>
                <a:ea typeface="+mj-ea"/>
                <a:cs typeface="+mj-cs"/>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864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6CCEEE-6E8D-4701-A428-5103A40C37F4}"/>
              </a:ext>
            </a:extLst>
          </p:cNvPr>
          <p:cNvPicPr>
            <a:picLocks noChangeAspect="1"/>
          </p:cNvPicPr>
          <p:nvPr/>
        </p:nvPicPr>
        <p:blipFill>
          <a:blip r:embed="rId2"/>
          <a:stretch>
            <a:fillRect/>
          </a:stretch>
        </p:blipFill>
        <p:spPr>
          <a:xfrm>
            <a:off x="3000375" y="794279"/>
            <a:ext cx="6191250" cy="3914775"/>
          </a:xfrm>
          <a:prstGeom prst="rect">
            <a:avLst/>
          </a:prstGeom>
        </p:spPr>
      </p:pic>
    </p:spTree>
    <p:extLst>
      <p:ext uri="{BB962C8B-B14F-4D97-AF65-F5344CB8AC3E}">
        <p14:creationId xmlns:p14="http://schemas.microsoft.com/office/powerpoint/2010/main" val="3503119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05F60B7-B8BE-4E20-B392-C8BFD156E29D}"/>
              </a:ext>
            </a:extLst>
          </p:cNvPr>
          <p:cNvPicPr>
            <a:picLocks noChangeAspect="1"/>
          </p:cNvPicPr>
          <p:nvPr/>
        </p:nvPicPr>
        <p:blipFill>
          <a:blip r:embed="rId2"/>
          <a:stretch>
            <a:fillRect/>
          </a:stretch>
        </p:blipFill>
        <p:spPr>
          <a:xfrm>
            <a:off x="3051175" y="1383417"/>
            <a:ext cx="5886450" cy="2352675"/>
          </a:xfrm>
          <a:prstGeom prst="rect">
            <a:avLst/>
          </a:prstGeom>
        </p:spPr>
      </p:pic>
    </p:spTree>
    <p:extLst>
      <p:ext uri="{BB962C8B-B14F-4D97-AF65-F5344CB8AC3E}">
        <p14:creationId xmlns:p14="http://schemas.microsoft.com/office/powerpoint/2010/main" val="143481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Julio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35761</TotalTime>
  <Words>1885</Words>
  <Application>Microsoft Office PowerPoint</Application>
  <PresentationFormat>Panorámica</PresentationFormat>
  <Paragraphs>256</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 ANEXO No.1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482</cp:revision>
  <cp:lastPrinted>2023-01-30T19:47:08Z</cp:lastPrinted>
  <dcterms:created xsi:type="dcterms:W3CDTF">2021-05-25T19:59:53Z</dcterms:created>
  <dcterms:modified xsi:type="dcterms:W3CDTF">2023-06-07T14:32:53Z</dcterms:modified>
</cp:coreProperties>
</file>