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8"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7010400" cy="92964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86667" autoAdjust="0"/>
  </p:normalViewPr>
  <p:slideViewPr>
    <p:cSldViewPr snapToGrid="0" snapToObjects="1">
      <p:cViewPr varScale="1">
        <p:scale>
          <a:sx n="78" d="100"/>
          <a:sy n="78" d="100"/>
        </p:scale>
        <p:origin x="1134" y="90"/>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8/8/2023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08/08/2023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08/08/2023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08/08/2023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08/08/2023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08/08/2023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08/08/2023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08/08/2023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08/08/2023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08/08/2023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08/08/2023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08/08/2023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08/08/2023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septiembre</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50"/>
            <a:ext cx="913288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C8A6A46-5A12-437E-A957-A8A2EC4A86D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107782CD-202E-410C-82B8-EE2BC20FB1DC}"/>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septiembre</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140590E-D4D3-42EE-BD30-B818BAEFB72E}"/>
              </a:ext>
            </a:extLst>
          </p:cNvPr>
          <p:cNvPicPr>
            <a:picLocks noChangeAspect="1"/>
          </p:cNvPicPr>
          <p:nvPr/>
        </p:nvPicPr>
        <p:blipFill>
          <a:blip r:embed="rId3"/>
          <a:stretch>
            <a:fillRect/>
          </a:stretch>
        </p:blipFill>
        <p:spPr>
          <a:xfrm>
            <a:off x="2229834" y="2738438"/>
            <a:ext cx="7448550" cy="762000"/>
          </a:xfrm>
          <a:prstGeom prst="rect">
            <a:avLst/>
          </a:prstGeom>
        </p:spPr>
      </p:pic>
      <p:sp>
        <p:nvSpPr>
          <p:cNvPr id="6" name="Título 1">
            <a:extLst>
              <a:ext uri="{FF2B5EF4-FFF2-40B4-BE49-F238E27FC236}">
                <a16:creationId xmlns:a16="http://schemas.microsoft.com/office/drawing/2014/main" id="{95DDB877-6523-457E-BC35-79D4015DD8FE}"/>
              </a:ext>
            </a:extLst>
          </p:cNvPr>
          <p:cNvSpPr txBox="1">
            <a:spLocks/>
          </p:cNvSpPr>
          <p:nvPr/>
        </p:nvSpPr>
        <p:spPr bwMode="auto">
          <a:xfrm>
            <a:off x="919163" y="38227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9" name="Imagen 8">
            <a:extLst>
              <a:ext uri="{FF2B5EF4-FFF2-40B4-BE49-F238E27FC236}">
                <a16:creationId xmlns:a16="http://schemas.microsoft.com/office/drawing/2014/main" id="{673294EC-C05F-4934-A50C-BCC98FB7A471}"/>
              </a:ext>
            </a:extLst>
          </p:cNvPr>
          <p:cNvPicPr>
            <a:picLocks noChangeAspect="1"/>
          </p:cNvPicPr>
          <p:nvPr/>
        </p:nvPicPr>
        <p:blipFill>
          <a:blip r:embed="rId3"/>
          <a:stretch>
            <a:fillRect/>
          </a:stretch>
        </p:blipFill>
        <p:spPr>
          <a:xfrm>
            <a:off x="5798200" y="4834254"/>
            <a:ext cx="6086475" cy="923925"/>
          </a:xfrm>
          <a:prstGeom prst="rect">
            <a:avLst/>
          </a:prstGeom>
        </p:spPr>
      </p:pic>
      <p:pic>
        <p:nvPicPr>
          <p:cNvPr id="2" name="Imagen 1">
            <a:extLst>
              <a:ext uri="{FF2B5EF4-FFF2-40B4-BE49-F238E27FC236}">
                <a16:creationId xmlns:a16="http://schemas.microsoft.com/office/drawing/2014/main" id="{D4BA9B26-61FF-419D-9422-4E0B0EE1720E}"/>
              </a:ext>
            </a:extLst>
          </p:cNvPr>
          <p:cNvPicPr>
            <a:picLocks noChangeAspect="1"/>
          </p:cNvPicPr>
          <p:nvPr/>
        </p:nvPicPr>
        <p:blipFill>
          <a:blip r:embed="rId4"/>
          <a:stretch>
            <a:fillRect/>
          </a:stretch>
        </p:blipFill>
        <p:spPr>
          <a:xfrm>
            <a:off x="140954" y="944880"/>
            <a:ext cx="5493404" cy="4053839"/>
          </a:xfrm>
          <a:prstGeom prst="rect">
            <a:avLst/>
          </a:prstGeom>
        </p:spPr>
      </p:pic>
      <p:pic>
        <p:nvPicPr>
          <p:cNvPr id="3" name="Imagen 2">
            <a:extLst>
              <a:ext uri="{FF2B5EF4-FFF2-40B4-BE49-F238E27FC236}">
                <a16:creationId xmlns:a16="http://schemas.microsoft.com/office/drawing/2014/main" id="{72E994ED-343F-4D93-84D0-498B5A9CDDF5}"/>
              </a:ext>
            </a:extLst>
          </p:cNvPr>
          <p:cNvPicPr>
            <a:picLocks noChangeAspect="1"/>
          </p:cNvPicPr>
          <p:nvPr/>
        </p:nvPicPr>
        <p:blipFill>
          <a:blip r:embed="rId5"/>
          <a:stretch>
            <a:fillRect/>
          </a:stretch>
        </p:blipFill>
        <p:spPr>
          <a:xfrm>
            <a:off x="5699984" y="944880"/>
            <a:ext cx="6086475" cy="3889374"/>
          </a:xfrm>
          <a:prstGeom prst="rect">
            <a:avLst/>
          </a:prstGeom>
        </p:spPr>
      </p:pic>
      <p:pic>
        <p:nvPicPr>
          <p:cNvPr id="5" name="Imagen 4">
            <a:extLst>
              <a:ext uri="{FF2B5EF4-FFF2-40B4-BE49-F238E27FC236}">
                <a16:creationId xmlns:a16="http://schemas.microsoft.com/office/drawing/2014/main" id="{7CDBB46C-EA0C-4D78-AB24-D4D206C28E87}"/>
              </a:ext>
            </a:extLst>
          </p:cNvPr>
          <p:cNvPicPr>
            <a:picLocks noChangeAspect="1"/>
          </p:cNvPicPr>
          <p:nvPr/>
        </p:nvPicPr>
        <p:blipFill>
          <a:blip r:embed="rId6"/>
          <a:stretch>
            <a:fillRect/>
          </a:stretch>
        </p:blipFill>
        <p:spPr>
          <a:xfrm>
            <a:off x="140955" y="5042954"/>
            <a:ext cx="5493404" cy="138256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SEPTIEMBRE 2022</a:t>
            </a:r>
            <a:br>
              <a:rPr lang="es-ES" sz="1400" dirty="0"/>
            </a:br>
            <a:endParaRPr lang="es-EC" sz="1400" dirty="0"/>
          </a:p>
        </p:txBody>
      </p:sp>
      <p:pic>
        <p:nvPicPr>
          <p:cNvPr id="4" name="Imagen 3">
            <a:extLst>
              <a:ext uri="{FF2B5EF4-FFF2-40B4-BE49-F238E27FC236}">
                <a16:creationId xmlns:a16="http://schemas.microsoft.com/office/drawing/2014/main" id="{D3ED4633-39BB-4D75-B08C-CAE95C74ED23}"/>
              </a:ext>
            </a:extLst>
          </p:cNvPr>
          <p:cNvPicPr>
            <a:picLocks noChangeAspect="1"/>
          </p:cNvPicPr>
          <p:nvPr/>
        </p:nvPicPr>
        <p:blipFill>
          <a:blip r:embed="rId3"/>
          <a:stretch>
            <a:fillRect/>
          </a:stretch>
        </p:blipFill>
        <p:spPr>
          <a:xfrm>
            <a:off x="1682686" y="1403779"/>
            <a:ext cx="9265730" cy="1907832"/>
          </a:xfrm>
          <a:prstGeom prst="rect">
            <a:avLst/>
          </a:prstGeom>
        </p:spPr>
      </p:pic>
      <p:pic>
        <p:nvPicPr>
          <p:cNvPr id="5" name="Imagen 4">
            <a:extLst>
              <a:ext uri="{FF2B5EF4-FFF2-40B4-BE49-F238E27FC236}">
                <a16:creationId xmlns:a16="http://schemas.microsoft.com/office/drawing/2014/main" id="{E5B0DBD8-5C73-4B8D-94B1-C9C4183E3D75}"/>
              </a:ext>
            </a:extLst>
          </p:cNvPr>
          <p:cNvPicPr>
            <a:picLocks noChangeAspect="1"/>
          </p:cNvPicPr>
          <p:nvPr/>
        </p:nvPicPr>
        <p:blipFill>
          <a:blip r:embed="rId4"/>
          <a:stretch>
            <a:fillRect/>
          </a:stretch>
        </p:blipFill>
        <p:spPr>
          <a:xfrm>
            <a:off x="1682686" y="3472987"/>
            <a:ext cx="9265730" cy="1907832"/>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6C7F612E-0CDD-47EA-83E8-7DC1715FBDA1}"/>
              </a:ext>
            </a:extLst>
          </p:cNvPr>
          <p:cNvPicPr>
            <a:picLocks noChangeAspect="1"/>
          </p:cNvPicPr>
          <p:nvPr/>
        </p:nvPicPr>
        <p:blipFill>
          <a:blip r:embed="rId3"/>
          <a:stretch>
            <a:fillRect/>
          </a:stretch>
        </p:blipFill>
        <p:spPr>
          <a:xfrm>
            <a:off x="6854933" y="3202716"/>
            <a:ext cx="4183020" cy="1344569"/>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4" name="Imagen 3">
            <a:extLst>
              <a:ext uri="{FF2B5EF4-FFF2-40B4-BE49-F238E27FC236}">
                <a16:creationId xmlns:a16="http://schemas.microsoft.com/office/drawing/2014/main" id="{3A4D0B3F-F59D-4A1E-9063-ED493884A28D}"/>
              </a:ext>
            </a:extLst>
          </p:cNvPr>
          <p:cNvPicPr>
            <a:picLocks noChangeAspect="1"/>
          </p:cNvPicPr>
          <p:nvPr/>
        </p:nvPicPr>
        <p:blipFill>
          <a:blip r:embed="rId4"/>
          <a:stretch>
            <a:fillRect/>
          </a:stretch>
        </p:blipFill>
        <p:spPr>
          <a:xfrm>
            <a:off x="881062" y="1085850"/>
            <a:ext cx="104298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065A65E3-EF0B-46FC-91DF-D20570A4A644}"/>
              </a:ext>
            </a:extLst>
          </p:cNvPr>
          <p:cNvPicPr>
            <a:picLocks noChangeAspect="1"/>
          </p:cNvPicPr>
          <p:nvPr/>
        </p:nvPicPr>
        <p:blipFill>
          <a:blip r:embed="rId4"/>
          <a:stretch>
            <a:fillRect/>
          </a:stretch>
        </p:blipFill>
        <p:spPr>
          <a:xfrm>
            <a:off x="201441" y="992662"/>
            <a:ext cx="11990559" cy="5819775"/>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29BAC6C-C639-4D72-83A4-F44C752029D3}"/>
              </a:ext>
            </a:extLst>
          </p:cNvPr>
          <p:cNvPicPr>
            <a:picLocks noChangeAspect="1"/>
          </p:cNvPicPr>
          <p:nvPr/>
        </p:nvPicPr>
        <p:blipFill>
          <a:blip r:embed="rId4"/>
          <a:stretch>
            <a:fillRect/>
          </a:stretch>
        </p:blipFill>
        <p:spPr>
          <a:xfrm>
            <a:off x="881061" y="1107044"/>
            <a:ext cx="10429875" cy="1809750"/>
          </a:xfrm>
          <a:prstGeom prst="rect">
            <a:avLst/>
          </a:prstGeom>
        </p:spPr>
      </p:pic>
      <p:pic>
        <p:nvPicPr>
          <p:cNvPr id="4" name="Imagen 3">
            <a:extLst>
              <a:ext uri="{FF2B5EF4-FFF2-40B4-BE49-F238E27FC236}">
                <a16:creationId xmlns:a16="http://schemas.microsoft.com/office/drawing/2014/main" id="{154390CA-3F32-4FF7-A9A7-27CAE2FA751B}"/>
              </a:ext>
            </a:extLst>
          </p:cNvPr>
          <p:cNvPicPr>
            <a:picLocks noChangeAspect="1"/>
          </p:cNvPicPr>
          <p:nvPr/>
        </p:nvPicPr>
        <p:blipFill>
          <a:blip r:embed="rId5"/>
          <a:stretch>
            <a:fillRect/>
          </a:stretch>
        </p:blipFill>
        <p:spPr>
          <a:xfrm>
            <a:off x="903040" y="3972099"/>
            <a:ext cx="1042987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87AD80B9-81AC-45AC-9F63-24117E57F29F}"/>
              </a:ext>
            </a:extLst>
          </p:cNvPr>
          <p:cNvPicPr>
            <a:picLocks noChangeAspect="1"/>
          </p:cNvPicPr>
          <p:nvPr/>
        </p:nvPicPr>
        <p:blipFill>
          <a:blip r:embed="rId3"/>
          <a:stretch>
            <a:fillRect/>
          </a:stretch>
        </p:blipFill>
        <p:spPr>
          <a:xfrm>
            <a:off x="6973003" y="3215074"/>
            <a:ext cx="4259289" cy="1492850"/>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CE6A48D5-9F39-4C78-8247-F5BA72FE7D45}"/>
              </a:ext>
            </a:extLst>
          </p:cNvPr>
          <p:cNvPicPr>
            <a:picLocks noChangeAspect="1"/>
          </p:cNvPicPr>
          <p:nvPr/>
        </p:nvPicPr>
        <p:blipFill>
          <a:blip r:embed="rId3"/>
          <a:stretch>
            <a:fillRect/>
          </a:stretch>
        </p:blipFill>
        <p:spPr>
          <a:xfrm>
            <a:off x="485775" y="1195387"/>
            <a:ext cx="11220450" cy="44672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4" name="Imagen 3">
            <a:extLst>
              <a:ext uri="{FF2B5EF4-FFF2-40B4-BE49-F238E27FC236}">
                <a16:creationId xmlns:a16="http://schemas.microsoft.com/office/drawing/2014/main" id="{5A6E9C60-608A-49A4-8F6F-E8A28390B5A7}"/>
              </a:ext>
            </a:extLst>
          </p:cNvPr>
          <p:cNvPicPr>
            <a:picLocks noChangeAspect="1"/>
          </p:cNvPicPr>
          <p:nvPr/>
        </p:nvPicPr>
        <p:blipFill>
          <a:blip r:embed="rId3"/>
          <a:stretch>
            <a:fillRect/>
          </a:stretch>
        </p:blipFill>
        <p:spPr>
          <a:xfrm>
            <a:off x="485775" y="870167"/>
            <a:ext cx="11220450" cy="5009120"/>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DDA8527-5D1E-49CC-BF39-AD145E7611B8}"/>
              </a:ext>
            </a:extLst>
          </p:cNvPr>
          <p:cNvPicPr>
            <a:picLocks noChangeAspect="1"/>
          </p:cNvPicPr>
          <p:nvPr/>
        </p:nvPicPr>
        <p:blipFill>
          <a:blip r:embed="rId3"/>
          <a:stretch>
            <a:fillRect/>
          </a:stretch>
        </p:blipFill>
        <p:spPr>
          <a:xfrm>
            <a:off x="485775" y="1013435"/>
            <a:ext cx="11220450" cy="1809750"/>
          </a:xfrm>
          <a:prstGeom prst="rect">
            <a:avLst/>
          </a:prstGeom>
        </p:spPr>
      </p:pic>
      <p:pic>
        <p:nvPicPr>
          <p:cNvPr id="3" name="Imagen 2">
            <a:extLst>
              <a:ext uri="{FF2B5EF4-FFF2-40B4-BE49-F238E27FC236}">
                <a16:creationId xmlns:a16="http://schemas.microsoft.com/office/drawing/2014/main" id="{9B49F81F-648C-4951-A1FC-C303FCD80286}"/>
              </a:ext>
            </a:extLst>
          </p:cNvPr>
          <p:cNvPicPr>
            <a:picLocks noChangeAspect="1"/>
          </p:cNvPicPr>
          <p:nvPr/>
        </p:nvPicPr>
        <p:blipFill>
          <a:blip r:embed="rId4"/>
          <a:stretch>
            <a:fillRect/>
          </a:stretch>
        </p:blipFill>
        <p:spPr>
          <a:xfrm>
            <a:off x="485775" y="4034816"/>
            <a:ext cx="11220450"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B29055E6-C946-41BE-B8AA-CC1CDC708B2F}"/>
              </a:ext>
            </a:extLst>
          </p:cNvPr>
          <p:cNvPicPr>
            <a:picLocks noChangeAspect="1"/>
          </p:cNvPicPr>
          <p:nvPr/>
        </p:nvPicPr>
        <p:blipFill>
          <a:blip r:embed="rId3"/>
          <a:stretch>
            <a:fillRect/>
          </a:stretch>
        </p:blipFill>
        <p:spPr>
          <a:xfrm>
            <a:off x="7225948" y="3097390"/>
            <a:ext cx="3982859" cy="1375755"/>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F1F9DEA9-0BF9-4F7B-A137-AAA9BB269AED}"/>
              </a:ext>
            </a:extLst>
          </p:cNvPr>
          <p:cNvPicPr>
            <a:picLocks noChangeAspect="1"/>
          </p:cNvPicPr>
          <p:nvPr/>
        </p:nvPicPr>
        <p:blipFill>
          <a:blip r:embed="rId3"/>
          <a:stretch>
            <a:fillRect/>
          </a:stretch>
        </p:blipFill>
        <p:spPr>
          <a:xfrm>
            <a:off x="228600" y="1085335"/>
            <a:ext cx="11734800" cy="4687330"/>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B86E0D81-9468-4E55-A01A-9EFFC8046A84}"/>
              </a:ext>
            </a:extLst>
          </p:cNvPr>
          <p:cNvPicPr>
            <a:picLocks noChangeAspect="1"/>
          </p:cNvPicPr>
          <p:nvPr/>
        </p:nvPicPr>
        <p:blipFill>
          <a:blip r:embed="rId3"/>
          <a:stretch>
            <a:fillRect/>
          </a:stretch>
        </p:blipFill>
        <p:spPr>
          <a:xfrm>
            <a:off x="92676" y="902043"/>
            <a:ext cx="12099324" cy="5851182"/>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2AEFEAE-6C92-48ED-B515-FF47423D0CC9}"/>
              </a:ext>
            </a:extLst>
          </p:cNvPr>
          <p:cNvPicPr>
            <a:picLocks noChangeAspect="1"/>
          </p:cNvPicPr>
          <p:nvPr/>
        </p:nvPicPr>
        <p:blipFill>
          <a:blip r:embed="rId3"/>
          <a:stretch>
            <a:fillRect/>
          </a:stretch>
        </p:blipFill>
        <p:spPr>
          <a:xfrm>
            <a:off x="228600" y="1100932"/>
            <a:ext cx="11734800" cy="2171700"/>
          </a:xfrm>
          <a:prstGeom prst="rect">
            <a:avLst/>
          </a:prstGeom>
        </p:spPr>
      </p:pic>
      <p:pic>
        <p:nvPicPr>
          <p:cNvPr id="5" name="Imagen 4">
            <a:extLst>
              <a:ext uri="{FF2B5EF4-FFF2-40B4-BE49-F238E27FC236}">
                <a16:creationId xmlns:a16="http://schemas.microsoft.com/office/drawing/2014/main" id="{2A429053-9DBB-4064-B5EE-EFDDCEE038B2}"/>
              </a:ext>
            </a:extLst>
          </p:cNvPr>
          <p:cNvPicPr>
            <a:picLocks noChangeAspect="1"/>
          </p:cNvPicPr>
          <p:nvPr/>
        </p:nvPicPr>
        <p:blipFill>
          <a:blip r:embed="rId4"/>
          <a:stretch>
            <a:fillRect/>
          </a:stretch>
        </p:blipFill>
        <p:spPr>
          <a:xfrm>
            <a:off x="228600" y="3940197"/>
            <a:ext cx="1173480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Septiembre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2702762E-0348-41B3-AA9B-5E046E6BE35C}"/>
              </a:ext>
            </a:extLst>
          </p:cNvPr>
          <p:cNvPicPr>
            <a:picLocks noChangeAspect="1"/>
          </p:cNvPicPr>
          <p:nvPr/>
        </p:nvPicPr>
        <p:blipFill>
          <a:blip r:embed="rId3"/>
          <a:stretch>
            <a:fillRect/>
          </a:stretch>
        </p:blipFill>
        <p:spPr>
          <a:xfrm>
            <a:off x="3614737" y="2590800"/>
            <a:ext cx="4962525" cy="167640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89ACF6E3-D529-491D-A971-B331A10B17A4}"/>
              </a:ext>
            </a:extLst>
          </p:cNvPr>
          <p:cNvPicPr>
            <a:picLocks noChangeAspect="1"/>
          </p:cNvPicPr>
          <p:nvPr/>
        </p:nvPicPr>
        <p:blipFill>
          <a:blip r:embed="rId3"/>
          <a:stretch>
            <a:fillRect/>
          </a:stretch>
        </p:blipFill>
        <p:spPr>
          <a:xfrm>
            <a:off x="7261334" y="3179477"/>
            <a:ext cx="4183020" cy="1397219"/>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ABA1582C-464F-4E6D-9157-187E3E7873B9}"/>
              </a:ext>
            </a:extLst>
          </p:cNvPr>
          <p:cNvPicPr>
            <a:picLocks noChangeAspect="1"/>
          </p:cNvPicPr>
          <p:nvPr/>
        </p:nvPicPr>
        <p:blipFill>
          <a:blip r:embed="rId3"/>
          <a:stretch>
            <a:fillRect/>
          </a:stretch>
        </p:blipFill>
        <p:spPr>
          <a:xfrm>
            <a:off x="733425" y="1281112"/>
            <a:ext cx="107251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BDDB9DBB-D720-437C-89ED-51EBEB7A2C58}"/>
              </a:ext>
            </a:extLst>
          </p:cNvPr>
          <p:cNvPicPr>
            <a:picLocks noChangeAspect="1"/>
          </p:cNvPicPr>
          <p:nvPr/>
        </p:nvPicPr>
        <p:blipFill>
          <a:blip r:embed="rId3"/>
          <a:stretch>
            <a:fillRect/>
          </a:stretch>
        </p:blipFill>
        <p:spPr>
          <a:xfrm>
            <a:off x="263867" y="992766"/>
            <a:ext cx="11709829" cy="5687441"/>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4907A621-7E6A-4690-B199-68BB3E3F13E6}"/>
              </a:ext>
            </a:extLst>
          </p:cNvPr>
          <p:cNvPicPr>
            <a:picLocks noChangeAspect="1"/>
          </p:cNvPicPr>
          <p:nvPr/>
        </p:nvPicPr>
        <p:blipFill>
          <a:blip r:embed="rId3"/>
          <a:stretch>
            <a:fillRect/>
          </a:stretch>
        </p:blipFill>
        <p:spPr>
          <a:xfrm>
            <a:off x="628649" y="1228440"/>
            <a:ext cx="10725150" cy="1771650"/>
          </a:xfrm>
          <a:prstGeom prst="rect">
            <a:avLst/>
          </a:prstGeom>
        </p:spPr>
      </p:pic>
      <p:pic>
        <p:nvPicPr>
          <p:cNvPr id="4" name="Imagen 3">
            <a:extLst>
              <a:ext uri="{FF2B5EF4-FFF2-40B4-BE49-F238E27FC236}">
                <a16:creationId xmlns:a16="http://schemas.microsoft.com/office/drawing/2014/main" id="{0458FA33-30C4-45B4-9DA0-3B48BB8AC585}"/>
              </a:ext>
            </a:extLst>
          </p:cNvPr>
          <p:cNvPicPr>
            <a:picLocks noChangeAspect="1"/>
          </p:cNvPicPr>
          <p:nvPr/>
        </p:nvPicPr>
        <p:blipFill>
          <a:blip r:embed="rId4"/>
          <a:stretch>
            <a:fillRect/>
          </a:stretch>
        </p:blipFill>
        <p:spPr>
          <a:xfrm>
            <a:off x="659929" y="3821113"/>
            <a:ext cx="10725150" cy="1808447"/>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7270C4C3-5CCA-4CC1-ADDB-C978BF34463C}"/>
              </a:ext>
            </a:extLst>
          </p:cNvPr>
          <p:cNvPicPr>
            <a:picLocks noChangeAspect="1"/>
          </p:cNvPicPr>
          <p:nvPr/>
        </p:nvPicPr>
        <p:blipFill>
          <a:blip r:embed="rId3"/>
          <a:stretch>
            <a:fillRect/>
          </a:stretch>
        </p:blipFill>
        <p:spPr>
          <a:xfrm>
            <a:off x="6724264" y="3832266"/>
            <a:ext cx="4201262" cy="1221647"/>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5A26BDC9-C2D5-4383-BFFD-2445F59BB016}"/>
              </a:ext>
            </a:extLst>
          </p:cNvPr>
          <p:cNvPicPr>
            <a:picLocks noChangeAspect="1"/>
          </p:cNvPicPr>
          <p:nvPr/>
        </p:nvPicPr>
        <p:blipFill>
          <a:blip r:embed="rId3"/>
          <a:stretch>
            <a:fillRect/>
          </a:stretch>
        </p:blipFill>
        <p:spPr>
          <a:xfrm>
            <a:off x="857250" y="1031403"/>
            <a:ext cx="10477500"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12E0911D-2A95-468F-B6D2-1BC063462BA7}"/>
              </a:ext>
            </a:extLst>
          </p:cNvPr>
          <p:cNvPicPr>
            <a:picLocks noChangeAspect="1"/>
          </p:cNvPicPr>
          <p:nvPr/>
        </p:nvPicPr>
        <p:blipFill>
          <a:blip r:embed="rId3"/>
          <a:stretch>
            <a:fillRect/>
          </a:stretch>
        </p:blipFill>
        <p:spPr>
          <a:xfrm>
            <a:off x="639763" y="953658"/>
            <a:ext cx="10477500" cy="4950683"/>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BDDEB19-35C3-4DDB-9CFC-8131DE8E0FCA}"/>
              </a:ext>
            </a:extLst>
          </p:cNvPr>
          <p:cNvPicPr>
            <a:picLocks noChangeAspect="1"/>
          </p:cNvPicPr>
          <p:nvPr/>
        </p:nvPicPr>
        <p:blipFill>
          <a:blip r:embed="rId3"/>
          <a:stretch>
            <a:fillRect/>
          </a:stretch>
        </p:blipFill>
        <p:spPr>
          <a:xfrm>
            <a:off x="852487" y="1332708"/>
            <a:ext cx="10477500" cy="1714500"/>
          </a:xfrm>
          <a:prstGeom prst="rect">
            <a:avLst/>
          </a:prstGeom>
        </p:spPr>
      </p:pic>
      <p:pic>
        <p:nvPicPr>
          <p:cNvPr id="5" name="Imagen 4">
            <a:extLst>
              <a:ext uri="{FF2B5EF4-FFF2-40B4-BE49-F238E27FC236}">
                <a16:creationId xmlns:a16="http://schemas.microsoft.com/office/drawing/2014/main" id="{F420C32B-695D-451B-BBE0-470F8A01E208}"/>
              </a:ext>
            </a:extLst>
          </p:cNvPr>
          <p:cNvPicPr>
            <a:picLocks noChangeAspect="1"/>
          </p:cNvPicPr>
          <p:nvPr/>
        </p:nvPicPr>
        <p:blipFill>
          <a:blip r:embed="rId4"/>
          <a:stretch>
            <a:fillRect/>
          </a:stretch>
        </p:blipFill>
        <p:spPr>
          <a:xfrm>
            <a:off x="876299" y="3972717"/>
            <a:ext cx="10477500"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Septiembre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060410A2-7216-44BA-ABDD-EB71076EC492}"/>
              </a:ext>
            </a:extLst>
          </p:cNvPr>
          <p:cNvPicPr>
            <a:picLocks noChangeAspect="1"/>
          </p:cNvPicPr>
          <p:nvPr/>
        </p:nvPicPr>
        <p:blipFill>
          <a:blip r:embed="rId2"/>
          <a:stretch>
            <a:fillRect/>
          </a:stretch>
        </p:blipFill>
        <p:spPr>
          <a:xfrm>
            <a:off x="7377241" y="3498606"/>
            <a:ext cx="4225753" cy="1234032"/>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4EA8D994-FADA-4671-A298-C63434067D19}"/>
              </a:ext>
            </a:extLst>
          </p:cNvPr>
          <p:cNvPicPr>
            <a:picLocks noChangeAspect="1"/>
          </p:cNvPicPr>
          <p:nvPr/>
        </p:nvPicPr>
        <p:blipFill>
          <a:blip r:embed="rId2"/>
          <a:stretch>
            <a:fillRect/>
          </a:stretch>
        </p:blipFill>
        <p:spPr>
          <a:xfrm>
            <a:off x="800100" y="1196803"/>
            <a:ext cx="10591800"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D432E220-E397-4F04-9CA7-0E5380EF8FD0}"/>
              </a:ext>
            </a:extLst>
          </p:cNvPr>
          <p:cNvPicPr>
            <a:picLocks noChangeAspect="1"/>
          </p:cNvPicPr>
          <p:nvPr/>
        </p:nvPicPr>
        <p:blipFill>
          <a:blip r:embed="rId2"/>
          <a:stretch>
            <a:fillRect/>
          </a:stretch>
        </p:blipFill>
        <p:spPr>
          <a:xfrm>
            <a:off x="432100" y="927100"/>
            <a:ext cx="11022614" cy="5102997"/>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C384400-6FF0-4007-93DF-21F34182EB2E}"/>
              </a:ext>
            </a:extLst>
          </p:cNvPr>
          <p:cNvPicPr>
            <a:picLocks noChangeAspect="1"/>
          </p:cNvPicPr>
          <p:nvPr/>
        </p:nvPicPr>
        <p:blipFill>
          <a:blip r:embed="rId2"/>
          <a:stretch>
            <a:fillRect/>
          </a:stretch>
        </p:blipFill>
        <p:spPr>
          <a:xfrm>
            <a:off x="798607" y="1186054"/>
            <a:ext cx="10734675" cy="1695450"/>
          </a:xfrm>
          <a:prstGeom prst="rect">
            <a:avLst/>
          </a:prstGeom>
        </p:spPr>
      </p:pic>
      <p:pic>
        <p:nvPicPr>
          <p:cNvPr id="3" name="Imagen 2">
            <a:extLst>
              <a:ext uri="{FF2B5EF4-FFF2-40B4-BE49-F238E27FC236}">
                <a16:creationId xmlns:a16="http://schemas.microsoft.com/office/drawing/2014/main" id="{D01AFBAE-489B-438D-A7E5-AE353E6A6EB2}"/>
              </a:ext>
            </a:extLst>
          </p:cNvPr>
          <p:cNvPicPr>
            <a:picLocks noChangeAspect="1"/>
          </p:cNvPicPr>
          <p:nvPr/>
        </p:nvPicPr>
        <p:blipFill>
          <a:blip r:embed="rId3"/>
          <a:stretch>
            <a:fillRect/>
          </a:stretch>
        </p:blipFill>
        <p:spPr>
          <a:xfrm>
            <a:off x="798606" y="3814247"/>
            <a:ext cx="10734675"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Marcador de contenido 2">
            <a:extLst>
              <a:ext uri="{FF2B5EF4-FFF2-40B4-BE49-F238E27FC236}">
                <a16:creationId xmlns:a16="http://schemas.microsoft.com/office/drawing/2014/main" id="{0242F2FC-1EE9-452B-AE93-8D7877348AA2}"/>
              </a:ext>
            </a:extLst>
          </p:cNvPr>
          <p:cNvSpPr txBox="1">
            <a:spLocks/>
          </p:cNvSpPr>
          <p:nvPr/>
        </p:nvSpPr>
        <p:spPr bwMode="auto">
          <a:xfrm>
            <a:off x="741363" y="958850"/>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
        <p:nvSpPr>
          <p:cNvPr id="11" name="Título 1">
            <a:extLst>
              <a:ext uri="{FF2B5EF4-FFF2-40B4-BE49-F238E27FC236}">
                <a16:creationId xmlns:a16="http://schemas.microsoft.com/office/drawing/2014/main" id="{1AC83486-943F-44EA-BD9E-9B9253A29D16}"/>
              </a:ext>
            </a:extLst>
          </p:cNvPr>
          <p:cNvSpPr txBox="1">
            <a:spLocks/>
          </p:cNvSpPr>
          <p:nvPr/>
        </p:nvSpPr>
        <p:spPr bwMode="auto">
          <a:xfrm>
            <a:off x="643128" y="275811"/>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defRPr/>
            </a:pPr>
            <a:r>
              <a:rPr lang="es-EC" sz="4400" dirty="0">
                <a:solidFill>
                  <a:srgbClr val="0070C0"/>
                </a:solidFill>
                <a:effectLst>
                  <a:outerShdw blurRad="38100" dist="38100" dir="2700000" algn="tl">
                    <a:srgbClr val="000000">
                      <a:alpha val="43137"/>
                    </a:srgbClr>
                  </a:outerShdw>
                </a:effectLst>
                <a:latin typeface="+mj-lt"/>
                <a:cs typeface="Times New Roman" panose="02020603050405020304" pitchFamily="18" charset="0"/>
              </a:rPr>
              <a:t>PRESENTACIÓN</a:t>
            </a:r>
          </a:p>
        </p:txBody>
      </p:sp>
    </p:spTree>
    <p:extLst>
      <p:ext uri="{BB962C8B-B14F-4D97-AF65-F5344CB8AC3E}">
        <p14:creationId xmlns:p14="http://schemas.microsoft.com/office/powerpoint/2010/main" val="1874681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septiembre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714671" y="338713"/>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8DE8A6A6-5262-48CF-8273-8B119938E5F7}"/>
              </a:ext>
            </a:extLst>
          </p:cNvPr>
          <p:cNvPicPr>
            <a:picLocks noChangeAspect="1"/>
          </p:cNvPicPr>
          <p:nvPr/>
        </p:nvPicPr>
        <p:blipFill>
          <a:blip r:embed="rId2"/>
          <a:stretch>
            <a:fillRect/>
          </a:stretch>
        </p:blipFill>
        <p:spPr>
          <a:xfrm>
            <a:off x="1257300" y="923925"/>
            <a:ext cx="967740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701BA582-5172-47ED-9BF5-07FBBBCFFE21}"/>
              </a:ext>
            </a:extLst>
          </p:cNvPr>
          <p:cNvPicPr>
            <a:picLocks noChangeAspect="1"/>
          </p:cNvPicPr>
          <p:nvPr/>
        </p:nvPicPr>
        <p:blipFill>
          <a:blip r:embed="rId2"/>
          <a:stretch>
            <a:fillRect/>
          </a:stretch>
        </p:blipFill>
        <p:spPr>
          <a:xfrm>
            <a:off x="1257300" y="1954941"/>
            <a:ext cx="9677400" cy="163830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3200399" y="85798"/>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B832F986-9FA2-4C8E-BBAA-2075E6FDC846}"/>
              </a:ext>
            </a:extLst>
          </p:cNvPr>
          <p:cNvPicPr>
            <a:picLocks noChangeAspect="1"/>
          </p:cNvPicPr>
          <p:nvPr/>
        </p:nvPicPr>
        <p:blipFill>
          <a:blip r:embed="rId2"/>
          <a:stretch>
            <a:fillRect/>
          </a:stretch>
        </p:blipFill>
        <p:spPr>
          <a:xfrm>
            <a:off x="0" y="487680"/>
            <a:ext cx="12191999" cy="6370320"/>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5D2706C5-0CBA-4D9B-AACA-478C439D1378}"/>
              </a:ext>
            </a:extLst>
          </p:cNvPr>
          <p:cNvPicPr>
            <a:picLocks noChangeAspect="1"/>
          </p:cNvPicPr>
          <p:nvPr/>
        </p:nvPicPr>
        <p:blipFill>
          <a:blip r:embed="rId3"/>
          <a:stretch>
            <a:fillRect/>
          </a:stretch>
        </p:blipFill>
        <p:spPr>
          <a:xfrm>
            <a:off x="1385887" y="2076321"/>
            <a:ext cx="9420225"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385887" y="4568952"/>
            <a:ext cx="9753600" cy="369332"/>
          </a:xfrm>
          <a:prstGeom prst="rect">
            <a:avLst/>
          </a:prstGeom>
          <a:noFill/>
        </p:spPr>
        <p:txBody>
          <a:bodyPr wrap="square" rtlCol="0">
            <a:spAutoFit/>
          </a:bodyPr>
          <a:lstStyle/>
          <a:p>
            <a:r>
              <a:rPr lang="es-ES" sz="1000" b="1" dirty="0"/>
              <a:t>Nota: Al saldo de Septiembre se debe restar USD 409.237.272,64 correspondientes a Bonos recomprados por el IESS</a:t>
            </a:r>
            <a:r>
              <a:rPr lang="es-ES" dirty="0"/>
              <a:t> </a:t>
            </a:r>
            <a:endParaRPr lang="es-EC" dirty="0"/>
          </a:p>
        </p:txBody>
      </p:sp>
      <p:pic>
        <p:nvPicPr>
          <p:cNvPr id="3" name="Imagen 2">
            <a:extLst>
              <a:ext uri="{FF2B5EF4-FFF2-40B4-BE49-F238E27FC236}">
                <a16:creationId xmlns:a16="http://schemas.microsoft.com/office/drawing/2014/main" id="{3126492D-2D7C-465F-A9F2-F7CE04ACEDC8}"/>
              </a:ext>
            </a:extLst>
          </p:cNvPr>
          <p:cNvPicPr>
            <a:picLocks noChangeAspect="1"/>
          </p:cNvPicPr>
          <p:nvPr/>
        </p:nvPicPr>
        <p:blipFill>
          <a:blip r:embed="rId3"/>
          <a:stretch>
            <a:fillRect/>
          </a:stretch>
        </p:blipFill>
        <p:spPr>
          <a:xfrm>
            <a:off x="1237606" y="1216152"/>
            <a:ext cx="9420225"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24668CC5-AD98-4203-B3E1-C8DDE1B0BCDD}"/>
              </a:ext>
            </a:extLst>
          </p:cNvPr>
          <p:cNvPicPr>
            <a:picLocks noChangeAspect="1"/>
          </p:cNvPicPr>
          <p:nvPr/>
        </p:nvPicPr>
        <p:blipFill>
          <a:blip r:embed="rId2"/>
          <a:stretch>
            <a:fillRect/>
          </a:stretch>
        </p:blipFill>
        <p:spPr>
          <a:xfrm>
            <a:off x="508558" y="537519"/>
            <a:ext cx="11082080" cy="54864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9BB701-445E-44B7-8D7F-56B0EE34C1DC}"/>
              </a:ext>
            </a:extLst>
          </p:cNvPr>
          <p:cNvPicPr>
            <a:picLocks noChangeAspect="1"/>
          </p:cNvPicPr>
          <p:nvPr/>
        </p:nvPicPr>
        <p:blipFill>
          <a:blip r:embed="rId2"/>
          <a:stretch>
            <a:fillRect/>
          </a:stretch>
        </p:blipFill>
        <p:spPr>
          <a:xfrm>
            <a:off x="2908300" y="974901"/>
            <a:ext cx="6172200" cy="39147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3AF76F-5D03-46A8-9C5B-2DA9D38052C5}"/>
              </a:ext>
            </a:extLst>
          </p:cNvPr>
          <p:cNvPicPr>
            <a:picLocks noChangeAspect="1"/>
          </p:cNvPicPr>
          <p:nvPr/>
        </p:nvPicPr>
        <p:blipFill>
          <a:blip r:embed="rId2"/>
          <a:stretch>
            <a:fillRect/>
          </a:stretch>
        </p:blipFill>
        <p:spPr>
          <a:xfrm>
            <a:off x="2972153" y="1518884"/>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septiembre 2022</a:t>
            </a:r>
            <a:endParaRPr lang="es-EC" altLang="es-EC" sz="120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28841</TotalTime>
  <Words>1868</Words>
  <Application>Microsoft Office PowerPoint</Application>
  <PresentationFormat>Panorámica</PresentationFormat>
  <Paragraphs>254</Paragraphs>
  <Slides>49</Slides>
  <Notes>32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376</cp:revision>
  <cp:lastPrinted>2022-09-19T16:11:02Z</cp:lastPrinted>
  <dcterms:created xsi:type="dcterms:W3CDTF">2021-05-25T19:59:53Z</dcterms:created>
  <dcterms:modified xsi:type="dcterms:W3CDTF">2023-08-08T15:00:04Z</dcterms:modified>
</cp:coreProperties>
</file>