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 id="1383" r:id="rId48"/>
    <p:sldId id="1384" r:id="rId49"/>
    <p:sldId id="1385" r:id="rId50"/>
  </p:sldIdLst>
  <p:sldSz cx="12192000" cy="6858000"/>
  <p:notesSz cx="7010400" cy="92964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5" d="100"/>
          <a:sy n="85" d="100"/>
        </p:scale>
        <p:origin x="852" y="84"/>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8/8/2023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08/08/2023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08/08/2023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08/08/2023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08/08/2023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08/08/2023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08/08/2023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08/08/2023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08/08/2023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08/08/2023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08/08/2023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08/08/2023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08/08/2023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31 de </a:t>
            </a:r>
            <a:r>
              <a:rPr lang="en-US" altLang="es-EC" sz="2800" dirty="0" err="1">
                <a:solidFill>
                  <a:schemeClr val="bg1"/>
                </a:solidFill>
                <a:latin typeface="GOTHAM-LIGHT" pitchFamily="2" charset="0"/>
              </a:rPr>
              <a:t>octubre</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a:t>
            </a:r>
            <a:r>
              <a:rPr lang="en-US" altLang="es-EC" sz="1200" b="1" i="1" dirty="0" err="1">
                <a:latin typeface="Calibri Light" panose="020F0302020204030204" pitchFamily="34" charset="0"/>
                <a:cs typeface="Times New Roman" panose="02020603050405020304" pitchFamily="18" charset="0"/>
              </a:rPr>
              <a:t>octubre</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id="{273EC1AC-E6DA-4251-B874-3CD78B1252F0}"/>
              </a:ext>
            </a:extLst>
          </p:cNvPr>
          <p:cNvSpPr txBox="1">
            <a:spLocks/>
          </p:cNvSpPr>
          <p:nvPr/>
        </p:nvSpPr>
        <p:spPr bwMode="auto">
          <a:xfrm>
            <a:off x="919163" y="392176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823D9D79-96AA-4C2A-94E7-5D6FF1F937E6}"/>
              </a:ext>
            </a:extLst>
          </p:cNvPr>
          <p:cNvPicPr>
            <a:picLocks noChangeAspect="1"/>
          </p:cNvPicPr>
          <p:nvPr/>
        </p:nvPicPr>
        <p:blipFill>
          <a:blip r:embed="rId3"/>
          <a:stretch>
            <a:fillRect/>
          </a:stretch>
        </p:blipFill>
        <p:spPr>
          <a:xfrm>
            <a:off x="2343150" y="2936240"/>
            <a:ext cx="7505700" cy="762000"/>
          </a:xfrm>
          <a:prstGeom prst="rect">
            <a:avLst/>
          </a:prstGeom>
        </p:spPr>
      </p:pic>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2" name="Imagen 1">
            <a:extLst>
              <a:ext uri="{FF2B5EF4-FFF2-40B4-BE49-F238E27FC236}">
                <a16:creationId xmlns:a16="http://schemas.microsoft.com/office/drawing/2014/main" id="{21B9ED5C-1173-47C6-8C62-18DBD25E89A7}"/>
              </a:ext>
            </a:extLst>
          </p:cNvPr>
          <p:cNvPicPr>
            <a:picLocks noChangeAspect="1"/>
          </p:cNvPicPr>
          <p:nvPr/>
        </p:nvPicPr>
        <p:blipFill>
          <a:blip r:embed="rId3"/>
          <a:stretch>
            <a:fillRect/>
          </a:stretch>
        </p:blipFill>
        <p:spPr>
          <a:xfrm>
            <a:off x="104776" y="805039"/>
            <a:ext cx="5548103" cy="3835819"/>
          </a:xfrm>
          <a:prstGeom prst="rect">
            <a:avLst/>
          </a:prstGeom>
        </p:spPr>
      </p:pic>
      <p:pic>
        <p:nvPicPr>
          <p:cNvPr id="4" name="Imagen 3">
            <a:extLst>
              <a:ext uri="{FF2B5EF4-FFF2-40B4-BE49-F238E27FC236}">
                <a16:creationId xmlns:a16="http://schemas.microsoft.com/office/drawing/2014/main" id="{E57F1887-B2A2-497F-A3D2-0B702460ECE4}"/>
              </a:ext>
            </a:extLst>
          </p:cNvPr>
          <p:cNvPicPr>
            <a:picLocks noChangeAspect="1"/>
          </p:cNvPicPr>
          <p:nvPr/>
        </p:nvPicPr>
        <p:blipFill>
          <a:blip r:embed="rId4"/>
          <a:stretch>
            <a:fillRect/>
          </a:stretch>
        </p:blipFill>
        <p:spPr>
          <a:xfrm>
            <a:off x="5822529" y="799647"/>
            <a:ext cx="6250551" cy="4144214"/>
          </a:xfrm>
          <a:prstGeom prst="rect">
            <a:avLst/>
          </a:prstGeom>
        </p:spPr>
      </p:pic>
      <p:pic>
        <p:nvPicPr>
          <p:cNvPr id="5" name="Imagen 4">
            <a:extLst>
              <a:ext uri="{FF2B5EF4-FFF2-40B4-BE49-F238E27FC236}">
                <a16:creationId xmlns:a16="http://schemas.microsoft.com/office/drawing/2014/main" id="{5358BA11-CB6E-4B52-A03F-36BD15CB7078}"/>
              </a:ext>
            </a:extLst>
          </p:cNvPr>
          <p:cNvPicPr>
            <a:picLocks noChangeAspect="1"/>
          </p:cNvPicPr>
          <p:nvPr/>
        </p:nvPicPr>
        <p:blipFill>
          <a:blip r:embed="rId5"/>
          <a:stretch>
            <a:fillRect/>
          </a:stretch>
        </p:blipFill>
        <p:spPr>
          <a:xfrm>
            <a:off x="104774" y="4651970"/>
            <a:ext cx="5548103" cy="1771408"/>
          </a:xfrm>
          <a:prstGeom prst="rect">
            <a:avLst/>
          </a:prstGeom>
        </p:spPr>
      </p:pic>
      <p:pic>
        <p:nvPicPr>
          <p:cNvPr id="6" name="Imagen 5">
            <a:extLst>
              <a:ext uri="{FF2B5EF4-FFF2-40B4-BE49-F238E27FC236}">
                <a16:creationId xmlns:a16="http://schemas.microsoft.com/office/drawing/2014/main" id="{392E1B32-31E4-4521-90B6-B16CDFCF553C}"/>
              </a:ext>
            </a:extLst>
          </p:cNvPr>
          <p:cNvPicPr>
            <a:picLocks noChangeAspect="1"/>
          </p:cNvPicPr>
          <p:nvPr/>
        </p:nvPicPr>
        <p:blipFill>
          <a:blip r:embed="rId6"/>
          <a:stretch>
            <a:fillRect/>
          </a:stretch>
        </p:blipFill>
        <p:spPr>
          <a:xfrm>
            <a:off x="5822527" y="4947124"/>
            <a:ext cx="5991225" cy="1181100"/>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OCTUBRE 2022</a:t>
            </a:r>
            <a:br>
              <a:rPr lang="es-ES" sz="1400" dirty="0"/>
            </a:br>
            <a:endParaRPr lang="es-EC" sz="1400" dirty="0"/>
          </a:p>
        </p:txBody>
      </p:sp>
      <p:pic>
        <p:nvPicPr>
          <p:cNvPr id="3" name="Imagen 2">
            <a:extLst>
              <a:ext uri="{FF2B5EF4-FFF2-40B4-BE49-F238E27FC236}">
                <a16:creationId xmlns:a16="http://schemas.microsoft.com/office/drawing/2014/main" id="{C21040EE-57C0-4738-ACF5-EA3ECC1C6E7F}"/>
              </a:ext>
            </a:extLst>
          </p:cNvPr>
          <p:cNvPicPr>
            <a:picLocks noChangeAspect="1"/>
          </p:cNvPicPr>
          <p:nvPr/>
        </p:nvPicPr>
        <p:blipFill>
          <a:blip r:embed="rId3"/>
          <a:stretch>
            <a:fillRect/>
          </a:stretch>
        </p:blipFill>
        <p:spPr>
          <a:xfrm>
            <a:off x="2099733" y="1367013"/>
            <a:ext cx="7857067" cy="1504950"/>
          </a:xfrm>
          <a:prstGeom prst="rect">
            <a:avLst/>
          </a:prstGeom>
        </p:spPr>
      </p:pic>
      <p:pic>
        <p:nvPicPr>
          <p:cNvPr id="4" name="Imagen 3">
            <a:extLst>
              <a:ext uri="{FF2B5EF4-FFF2-40B4-BE49-F238E27FC236}">
                <a16:creationId xmlns:a16="http://schemas.microsoft.com/office/drawing/2014/main" id="{19CE8EF7-92C7-44FA-8D38-0A7042DCBD03}"/>
              </a:ext>
            </a:extLst>
          </p:cNvPr>
          <p:cNvPicPr>
            <a:picLocks noChangeAspect="1"/>
          </p:cNvPicPr>
          <p:nvPr/>
        </p:nvPicPr>
        <p:blipFill>
          <a:blip r:embed="rId4"/>
          <a:stretch>
            <a:fillRect/>
          </a:stretch>
        </p:blipFill>
        <p:spPr>
          <a:xfrm>
            <a:off x="2099733" y="3045001"/>
            <a:ext cx="7857067" cy="1504950"/>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Octubre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977C2157-A412-4245-9B28-3DDCC452F0D9}"/>
              </a:ext>
            </a:extLst>
          </p:cNvPr>
          <p:cNvPicPr>
            <a:picLocks noChangeAspect="1"/>
          </p:cNvPicPr>
          <p:nvPr/>
        </p:nvPicPr>
        <p:blipFill>
          <a:blip r:embed="rId3"/>
          <a:stretch>
            <a:fillRect/>
          </a:stretch>
        </p:blipFill>
        <p:spPr>
          <a:xfrm>
            <a:off x="6917620" y="3157712"/>
            <a:ext cx="4055180" cy="1335265"/>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a:extLst>
              <a:ext uri="{FF2B5EF4-FFF2-40B4-BE49-F238E27FC236}">
                <a16:creationId xmlns:a16="http://schemas.microsoft.com/office/drawing/2014/main" id="{B988B62F-A7A2-476C-908F-927AF8E1C5FE}"/>
              </a:ext>
            </a:extLst>
          </p:cNvPr>
          <p:cNvPicPr>
            <a:picLocks noChangeAspect="1"/>
          </p:cNvPicPr>
          <p:nvPr/>
        </p:nvPicPr>
        <p:blipFill>
          <a:blip r:embed="rId4"/>
          <a:stretch>
            <a:fillRect/>
          </a:stretch>
        </p:blipFill>
        <p:spPr>
          <a:xfrm>
            <a:off x="881062" y="1085850"/>
            <a:ext cx="10429875"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A1BD9886-642D-49E7-9A86-740013F922D4}"/>
              </a:ext>
            </a:extLst>
          </p:cNvPr>
          <p:cNvPicPr>
            <a:picLocks noChangeAspect="1"/>
          </p:cNvPicPr>
          <p:nvPr/>
        </p:nvPicPr>
        <p:blipFill>
          <a:blip r:embed="rId4"/>
          <a:stretch>
            <a:fillRect/>
          </a:stretch>
        </p:blipFill>
        <p:spPr>
          <a:xfrm>
            <a:off x="598840" y="909493"/>
            <a:ext cx="10429875" cy="5107486"/>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62758072-0C65-43B9-9646-DEAF962294F5}"/>
              </a:ext>
            </a:extLst>
          </p:cNvPr>
          <p:cNvPicPr>
            <a:picLocks noChangeAspect="1"/>
          </p:cNvPicPr>
          <p:nvPr/>
        </p:nvPicPr>
        <p:blipFill>
          <a:blip r:embed="rId4"/>
          <a:stretch>
            <a:fillRect/>
          </a:stretch>
        </p:blipFill>
        <p:spPr>
          <a:xfrm>
            <a:off x="881060" y="1237190"/>
            <a:ext cx="10429875" cy="1809750"/>
          </a:xfrm>
          <a:prstGeom prst="rect">
            <a:avLst/>
          </a:prstGeom>
        </p:spPr>
      </p:pic>
      <p:pic>
        <p:nvPicPr>
          <p:cNvPr id="4" name="Imagen 3">
            <a:extLst>
              <a:ext uri="{FF2B5EF4-FFF2-40B4-BE49-F238E27FC236}">
                <a16:creationId xmlns:a16="http://schemas.microsoft.com/office/drawing/2014/main" id="{EF025E0C-DB3F-456D-84D3-029D8B57B0C9}"/>
              </a:ext>
            </a:extLst>
          </p:cNvPr>
          <p:cNvPicPr>
            <a:picLocks noChangeAspect="1"/>
          </p:cNvPicPr>
          <p:nvPr/>
        </p:nvPicPr>
        <p:blipFill>
          <a:blip r:embed="rId5"/>
          <a:stretch>
            <a:fillRect/>
          </a:stretch>
        </p:blipFill>
        <p:spPr>
          <a:xfrm>
            <a:off x="881062" y="3862618"/>
            <a:ext cx="10429875" cy="1809750"/>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Octubre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E730E1BE-4131-4584-8FCD-D26CC9D867D3}"/>
              </a:ext>
            </a:extLst>
          </p:cNvPr>
          <p:cNvPicPr>
            <a:picLocks noChangeAspect="1"/>
          </p:cNvPicPr>
          <p:nvPr/>
        </p:nvPicPr>
        <p:blipFill>
          <a:blip r:embed="rId3"/>
          <a:stretch>
            <a:fillRect/>
          </a:stretch>
        </p:blipFill>
        <p:spPr>
          <a:xfrm>
            <a:off x="7019924" y="3236736"/>
            <a:ext cx="4169130" cy="1357842"/>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65745E34-6B46-404A-A1A0-406DDFB9AB1F}"/>
              </a:ext>
            </a:extLst>
          </p:cNvPr>
          <p:cNvPicPr>
            <a:picLocks noChangeAspect="1"/>
          </p:cNvPicPr>
          <p:nvPr/>
        </p:nvPicPr>
        <p:blipFill>
          <a:blip r:embed="rId3"/>
          <a:stretch>
            <a:fillRect/>
          </a:stretch>
        </p:blipFill>
        <p:spPr>
          <a:xfrm>
            <a:off x="485775" y="1195387"/>
            <a:ext cx="11220450" cy="4467225"/>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BC2D4DD8-21AA-40DF-A85A-6847CFF70F97}"/>
              </a:ext>
            </a:extLst>
          </p:cNvPr>
          <p:cNvPicPr>
            <a:picLocks noChangeAspect="1"/>
          </p:cNvPicPr>
          <p:nvPr/>
        </p:nvPicPr>
        <p:blipFill>
          <a:blip r:embed="rId3"/>
          <a:stretch>
            <a:fillRect/>
          </a:stretch>
        </p:blipFill>
        <p:spPr>
          <a:xfrm>
            <a:off x="395464" y="924475"/>
            <a:ext cx="11220450" cy="5194103"/>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B7397E2A-E5C7-4D7A-94B0-DC0EA554BD17}"/>
              </a:ext>
            </a:extLst>
          </p:cNvPr>
          <p:cNvPicPr>
            <a:picLocks noChangeAspect="1"/>
          </p:cNvPicPr>
          <p:nvPr/>
        </p:nvPicPr>
        <p:blipFill>
          <a:blip r:embed="rId3"/>
          <a:stretch>
            <a:fillRect/>
          </a:stretch>
        </p:blipFill>
        <p:spPr>
          <a:xfrm>
            <a:off x="485775" y="1084791"/>
            <a:ext cx="11220450" cy="1809750"/>
          </a:xfrm>
          <a:prstGeom prst="rect">
            <a:avLst/>
          </a:prstGeom>
        </p:spPr>
      </p:pic>
      <p:pic>
        <p:nvPicPr>
          <p:cNvPr id="3" name="Imagen 2">
            <a:extLst>
              <a:ext uri="{FF2B5EF4-FFF2-40B4-BE49-F238E27FC236}">
                <a16:creationId xmlns:a16="http://schemas.microsoft.com/office/drawing/2014/main" id="{7A12B03E-A3BD-4896-B80C-8C484DB31920}"/>
              </a:ext>
            </a:extLst>
          </p:cNvPr>
          <p:cNvPicPr>
            <a:picLocks noChangeAspect="1"/>
          </p:cNvPicPr>
          <p:nvPr/>
        </p:nvPicPr>
        <p:blipFill>
          <a:blip r:embed="rId4"/>
          <a:stretch>
            <a:fillRect/>
          </a:stretch>
        </p:blipFill>
        <p:spPr>
          <a:xfrm>
            <a:off x="485775" y="4032253"/>
            <a:ext cx="11220450" cy="1666875"/>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Octubre2022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4" name="Imagen 3">
            <a:extLst>
              <a:ext uri="{FF2B5EF4-FFF2-40B4-BE49-F238E27FC236}">
                <a16:creationId xmlns:a16="http://schemas.microsoft.com/office/drawing/2014/main" id="{F7D28945-D749-4CFB-B45B-2EDE88DA9625}"/>
              </a:ext>
            </a:extLst>
          </p:cNvPr>
          <p:cNvPicPr>
            <a:picLocks noChangeAspect="1"/>
          </p:cNvPicPr>
          <p:nvPr/>
        </p:nvPicPr>
        <p:blipFill>
          <a:blip r:embed="rId3"/>
          <a:stretch>
            <a:fillRect/>
          </a:stretch>
        </p:blipFill>
        <p:spPr>
          <a:xfrm>
            <a:off x="7188199" y="3097391"/>
            <a:ext cx="3982860" cy="1282698"/>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BBEF2354-F397-40E3-AA7B-B7583B52F4FD}"/>
              </a:ext>
            </a:extLst>
          </p:cNvPr>
          <p:cNvPicPr>
            <a:picLocks noChangeAspect="1"/>
          </p:cNvPicPr>
          <p:nvPr/>
        </p:nvPicPr>
        <p:blipFill>
          <a:blip r:embed="rId3"/>
          <a:stretch>
            <a:fillRect/>
          </a:stretch>
        </p:blipFill>
        <p:spPr>
          <a:xfrm>
            <a:off x="161925" y="996244"/>
            <a:ext cx="11868150" cy="4865511"/>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2" name="Imagen 1">
            <a:extLst>
              <a:ext uri="{FF2B5EF4-FFF2-40B4-BE49-F238E27FC236}">
                <a16:creationId xmlns:a16="http://schemas.microsoft.com/office/drawing/2014/main" id="{4B12BCF6-D910-4984-AF0A-4D78D60ED080}"/>
              </a:ext>
            </a:extLst>
          </p:cNvPr>
          <p:cNvPicPr>
            <a:picLocks noChangeAspect="1"/>
          </p:cNvPicPr>
          <p:nvPr/>
        </p:nvPicPr>
        <p:blipFill>
          <a:blip r:embed="rId3"/>
          <a:stretch>
            <a:fillRect/>
          </a:stretch>
        </p:blipFill>
        <p:spPr>
          <a:xfrm>
            <a:off x="161925" y="922824"/>
            <a:ext cx="11868150" cy="5184069"/>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035241BA-5555-4752-A38A-3F52CC975BAC}"/>
              </a:ext>
            </a:extLst>
          </p:cNvPr>
          <p:cNvPicPr>
            <a:picLocks noChangeAspect="1"/>
          </p:cNvPicPr>
          <p:nvPr/>
        </p:nvPicPr>
        <p:blipFill>
          <a:blip r:embed="rId3"/>
          <a:stretch>
            <a:fillRect/>
          </a:stretch>
        </p:blipFill>
        <p:spPr>
          <a:xfrm>
            <a:off x="161925" y="1012426"/>
            <a:ext cx="11868150" cy="2171700"/>
          </a:xfrm>
          <a:prstGeom prst="rect">
            <a:avLst/>
          </a:prstGeom>
        </p:spPr>
      </p:pic>
      <p:pic>
        <p:nvPicPr>
          <p:cNvPr id="5" name="Imagen 4">
            <a:extLst>
              <a:ext uri="{FF2B5EF4-FFF2-40B4-BE49-F238E27FC236}">
                <a16:creationId xmlns:a16="http://schemas.microsoft.com/office/drawing/2014/main" id="{BDC7E5CC-53D2-4F21-BC5C-AA5DB7C4AC61}"/>
              </a:ext>
            </a:extLst>
          </p:cNvPr>
          <p:cNvPicPr>
            <a:picLocks noChangeAspect="1"/>
          </p:cNvPicPr>
          <p:nvPr/>
        </p:nvPicPr>
        <p:blipFill>
          <a:blip r:embed="rId4"/>
          <a:stretch>
            <a:fillRect/>
          </a:stretch>
        </p:blipFill>
        <p:spPr>
          <a:xfrm>
            <a:off x="161925" y="3899652"/>
            <a:ext cx="11868150"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817211"/>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Octubre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2" name="Imagen 1">
            <a:extLst>
              <a:ext uri="{FF2B5EF4-FFF2-40B4-BE49-F238E27FC236}">
                <a16:creationId xmlns:a16="http://schemas.microsoft.com/office/drawing/2014/main" id="{2D06621A-2E29-4592-BDF4-73ADBDC6DEC5}"/>
              </a:ext>
            </a:extLst>
          </p:cNvPr>
          <p:cNvPicPr>
            <a:picLocks noChangeAspect="1"/>
          </p:cNvPicPr>
          <p:nvPr/>
        </p:nvPicPr>
        <p:blipFill>
          <a:blip r:embed="rId3"/>
          <a:stretch>
            <a:fillRect/>
          </a:stretch>
        </p:blipFill>
        <p:spPr>
          <a:xfrm>
            <a:off x="3640138" y="2571750"/>
            <a:ext cx="4962525" cy="171450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Octubre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3" name="Imagen 2">
            <a:extLst>
              <a:ext uri="{FF2B5EF4-FFF2-40B4-BE49-F238E27FC236}">
                <a16:creationId xmlns:a16="http://schemas.microsoft.com/office/drawing/2014/main" id="{9351AE9B-5F9C-46E6-A876-3027E3704DEB}"/>
              </a:ext>
            </a:extLst>
          </p:cNvPr>
          <p:cNvPicPr>
            <a:picLocks noChangeAspect="1"/>
          </p:cNvPicPr>
          <p:nvPr/>
        </p:nvPicPr>
        <p:blipFill>
          <a:blip r:embed="rId3"/>
          <a:stretch>
            <a:fillRect/>
          </a:stretch>
        </p:blipFill>
        <p:spPr>
          <a:xfrm>
            <a:off x="7268809" y="3001786"/>
            <a:ext cx="4168070" cy="1468613"/>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13611D9C-25C9-4138-B122-CD8426F2B409}"/>
              </a:ext>
            </a:extLst>
          </p:cNvPr>
          <p:cNvPicPr>
            <a:picLocks noChangeAspect="1"/>
          </p:cNvPicPr>
          <p:nvPr/>
        </p:nvPicPr>
        <p:blipFill>
          <a:blip r:embed="rId3"/>
          <a:stretch>
            <a:fillRect/>
          </a:stretch>
        </p:blipFill>
        <p:spPr>
          <a:xfrm>
            <a:off x="417690" y="927100"/>
            <a:ext cx="11288888" cy="4886678"/>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F7234F38-1EB2-415F-BF6D-4CE2A11F6E85}"/>
              </a:ext>
            </a:extLst>
          </p:cNvPr>
          <p:cNvPicPr>
            <a:picLocks noChangeAspect="1"/>
          </p:cNvPicPr>
          <p:nvPr/>
        </p:nvPicPr>
        <p:blipFill>
          <a:blip r:embed="rId3"/>
          <a:stretch>
            <a:fillRect/>
          </a:stretch>
        </p:blipFill>
        <p:spPr>
          <a:xfrm>
            <a:off x="747712" y="927100"/>
            <a:ext cx="10696575" cy="5192183"/>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0D542A8B-BEE9-4E67-8B9C-520DEE823831}"/>
              </a:ext>
            </a:extLst>
          </p:cNvPr>
          <p:cNvPicPr>
            <a:picLocks noChangeAspect="1"/>
          </p:cNvPicPr>
          <p:nvPr/>
        </p:nvPicPr>
        <p:blipFill>
          <a:blip r:embed="rId3"/>
          <a:stretch>
            <a:fillRect/>
          </a:stretch>
        </p:blipFill>
        <p:spPr>
          <a:xfrm>
            <a:off x="639763" y="1135633"/>
            <a:ext cx="10696575" cy="1771650"/>
          </a:xfrm>
          <a:prstGeom prst="rect">
            <a:avLst/>
          </a:prstGeom>
        </p:spPr>
      </p:pic>
      <p:pic>
        <p:nvPicPr>
          <p:cNvPr id="4" name="Imagen 3">
            <a:extLst>
              <a:ext uri="{FF2B5EF4-FFF2-40B4-BE49-F238E27FC236}">
                <a16:creationId xmlns:a16="http://schemas.microsoft.com/office/drawing/2014/main" id="{FCB5FE37-F3C2-4923-A198-39476AE0459A}"/>
              </a:ext>
            </a:extLst>
          </p:cNvPr>
          <p:cNvPicPr>
            <a:picLocks noChangeAspect="1"/>
          </p:cNvPicPr>
          <p:nvPr/>
        </p:nvPicPr>
        <p:blipFill>
          <a:blip r:embed="rId4"/>
          <a:stretch>
            <a:fillRect/>
          </a:stretch>
        </p:blipFill>
        <p:spPr>
          <a:xfrm>
            <a:off x="657224" y="3950718"/>
            <a:ext cx="10696575" cy="1695450"/>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Octubre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8E120A90-ED12-4B78-9C2F-8FF31115897E}"/>
              </a:ext>
            </a:extLst>
          </p:cNvPr>
          <p:cNvPicPr>
            <a:picLocks noChangeAspect="1"/>
          </p:cNvPicPr>
          <p:nvPr/>
        </p:nvPicPr>
        <p:blipFill>
          <a:blip r:embed="rId3"/>
          <a:stretch>
            <a:fillRect/>
          </a:stretch>
        </p:blipFill>
        <p:spPr>
          <a:xfrm>
            <a:off x="6747756" y="3790421"/>
            <a:ext cx="4270200" cy="1278290"/>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3A0989DE-CA70-480D-AABA-A3D20A8FF7F0}"/>
              </a:ext>
            </a:extLst>
          </p:cNvPr>
          <p:cNvPicPr>
            <a:picLocks noChangeAspect="1"/>
          </p:cNvPicPr>
          <p:nvPr/>
        </p:nvPicPr>
        <p:blipFill>
          <a:blip r:embed="rId3"/>
          <a:stretch>
            <a:fillRect/>
          </a:stretch>
        </p:blipFill>
        <p:spPr>
          <a:xfrm>
            <a:off x="793750" y="1053218"/>
            <a:ext cx="10401300" cy="4478338"/>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D72E184C-282B-4288-BABF-08F680CF57AC}"/>
              </a:ext>
            </a:extLst>
          </p:cNvPr>
          <p:cNvPicPr>
            <a:picLocks noChangeAspect="1"/>
          </p:cNvPicPr>
          <p:nvPr/>
        </p:nvPicPr>
        <p:blipFill>
          <a:blip r:embed="rId3"/>
          <a:stretch>
            <a:fillRect/>
          </a:stretch>
        </p:blipFill>
        <p:spPr>
          <a:xfrm>
            <a:off x="829998" y="932656"/>
            <a:ext cx="10401300" cy="4992687"/>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3E68A58D-292C-48BC-AE4B-EA582B6C69A8}"/>
              </a:ext>
            </a:extLst>
          </p:cNvPr>
          <p:cNvPicPr>
            <a:picLocks noChangeAspect="1"/>
          </p:cNvPicPr>
          <p:nvPr/>
        </p:nvPicPr>
        <p:blipFill>
          <a:blip r:embed="rId3"/>
          <a:stretch>
            <a:fillRect/>
          </a:stretch>
        </p:blipFill>
        <p:spPr>
          <a:xfrm>
            <a:off x="862011" y="1198385"/>
            <a:ext cx="10401300" cy="1714500"/>
          </a:xfrm>
          <a:prstGeom prst="rect">
            <a:avLst/>
          </a:prstGeom>
        </p:spPr>
      </p:pic>
      <p:pic>
        <p:nvPicPr>
          <p:cNvPr id="5" name="Imagen 4">
            <a:extLst>
              <a:ext uri="{FF2B5EF4-FFF2-40B4-BE49-F238E27FC236}">
                <a16:creationId xmlns:a16="http://schemas.microsoft.com/office/drawing/2014/main" id="{8899C30E-970E-4727-88F3-F812F56C3CFB}"/>
              </a:ext>
            </a:extLst>
          </p:cNvPr>
          <p:cNvPicPr>
            <a:picLocks noChangeAspect="1"/>
          </p:cNvPicPr>
          <p:nvPr/>
        </p:nvPicPr>
        <p:blipFill>
          <a:blip r:embed="rId4"/>
          <a:stretch>
            <a:fillRect/>
          </a:stretch>
        </p:blipFill>
        <p:spPr>
          <a:xfrm>
            <a:off x="895350" y="3964165"/>
            <a:ext cx="10401300" cy="1695450"/>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Octubre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3" name="Imagen 2">
            <a:extLst>
              <a:ext uri="{FF2B5EF4-FFF2-40B4-BE49-F238E27FC236}">
                <a16:creationId xmlns:a16="http://schemas.microsoft.com/office/drawing/2014/main" id="{EFA7EE2E-6803-482A-ACF0-004E0F8D4B49}"/>
              </a:ext>
            </a:extLst>
          </p:cNvPr>
          <p:cNvPicPr>
            <a:picLocks noChangeAspect="1"/>
          </p:cNvPicPr>
          <p:nvPr/>
        </p:nvPicPr>
        <p:blipFill>
          <a:blip r:embed="rId2"/>
          <a:stretch>
            <a:fillRect/>
          </a:stretch>
        </p:blipFill>
        <p:spPr>
          <a:xfrm>
            <a:off x="7354358" y="3510141"/>
            <a:ext cx="4228041" cy="1253770"/>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3B8939A6-015E-4B1C-A394-C46FCA21F23E}"/>
              </a:ext>
            </a:extLst>
          </p:cNvPr>
          <p:cNvPicPr>
            <a:picLocks noChangeAspect="1"/>
          </p:cNvPicPr>
          <p:nvPr/>
        </p:nvPicPr>
        <p:blipFill>
          <a:blip r:embed="rId2"/>
          <a:stretch>
            <a:fillRect/>
          </a:stretch>
        </p:blipFill>
        <p:spPr>
          <a:xfrm>
            <a:off x="652462" y="1125714"/>
            <a:ext cx="10887075" cy="4019550"/>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6842559C-3F31-4A5C-AD40-7268728A894A}"/>
              </a:ext>
            </a:extLst>
          </p:cNvPr>
          <p:cNvPicPr>
            <a:picLocks noChangeAspect="1"/>
          </p:cNvPicPr>
          <p:nvPr/>
        </p:nvPicPr>
        <p:blipFill>
          <a:blip r:embed="rId2"/>
          <a:stretch>
            <a:fillRect/>
          </a:stretch>
        </p:blipFill>
        <p:spPr>
          <a:xfrm>
            <a:off x="652462" y="927100"/>
            <a:ext cx="10887075" cy="5127095"/>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73620FEB-075D-4E73-B271-593187790767}"/>
              </a:ext>
            </a:extLst>
          </p:cNvPr>
          <p:cNvPicPr>
            <a:picLocks noChangeAspect="1"/>
          </p:cNvPicPr>
          <p:nvPr/>
        </p:nvPicPr>
        <p:blipFill>
          <a:blip r:embed="rId2"/>
          <a:stretch>
            <a:fillRect/>
          </a:stretch>
        </p:blipFill>
        <p:spPr>
          <a:xfrm>
            <a:off x="639763" y="1182667"/>
            <a:ext cx="10887075" cy="1695450"/>
          </a:xfrm>
          <a:prstGeom prst="rect">
            <a:avLst/>
          </a:prstGeom>
        </p:spPr>
      </p:pic>
      <p:pic>
        <p:nvPicPr>
          <p:cNvPr id="8" name="Imagen 7">
            <a:extLst>
              <a:ext uri="{FF2B5EF4-FFF2-40B4-BE49-F238E27FC236}">
                <a16:creationId xmlns:a16="http://schemas.microsoft.com/office/drawing/2014/main" id="{7A302F73-12DB-4220-AA5A-844909B715E3}"/>
              </a:ext>
            </a:extLst>
          </p:cNvPr>
          <p:cNvPicPr>
            <a:picLocks noChangeAspect="1"/>
          </p:cNvPicPr>
          <p:nvPr/>
        </p:nvPicPr>
        <p:blipFill>
          <a:blip r:embed="rId3"/>
          <a:stretch>
            <a:fillRect/>
          </a:stretch>
        </p:blipFill>
        <p:spPr>
          <a:xfrm>
            <a:off x="639762" y="3861992"/>
            <a:ext cx="10887075" cy="1552575"/>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31 de octubre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4110087" y="1218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399386E5-3834-403D-BDCF-BBB51ECB9607}"/>
              </a:ext>
            </a:extLst>
          </p:cNvPr>
          <p:cNvPicPr>
            <a:picLocks noChangeAspect="1"/>
          </p:cNvPicPr>
          <p:nvPr/>
        </p:nvPicPr>
        <p:blipFill>
          <a:blip r:embed="rId2"/>
          <a:stretch>
            <a:fillRect/>
          </a:stretch>
        </p:blipFill>
        <p:spPr>
          <a:xfrm>
            <a:off x="1285875" y="743303"/>
            <a:ext cx="9620250"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72B61EB5-778B-435B-B648-6E95581DD36C}"/>
              </a:ext>
            </a:extLst>
          </p:cNvPr>
          <p:cNvPicPr>
            <a:picLocks noChangeAspect="1"/>
          </p:cNvPicPr>
          <p:nvPr/>
        </p:nvPicPr>
        <p:blipFill>
          <a:blip r:embed="rId2"/>
          <a:stretch>
            <a:fillRect/>
          </a:stretch>
        </p:blipFill>
        <p:spPr>
          <a:xfrm>
            <a:off x="1364898" y="1844322"/>
            <a:ext cx="9620250" cy="163830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3449320" y="85798"/>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ABE4D26F-5F17-4724-B940-5895A3A961A9}"/>
              </a:ext>
            </a:extLst>
          </p:cNvPr>
          <p:cNvPicPr>
            <a:picLocks noChangeAspect="1"/>
          </p:cNvPicPr>
          <p:nvPr/>
        </p:nvPicPr>
        <p:blipFill>
          <a:blip r:embed="rId2"/>
          <a:stretch>
            <a:fillRect/>
          </a:stretch>
        </p:blipFill>
        <p:spPr>
          <a:xfrm>
            <a:off x="0" y="487680"/>
            <a:ext cx="12192000" cy="6370320"/>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4" name="Imagen 3">
            <a:extLst>
              <a:ext uri="{FF2B5EF4-FFF2-40B4-BE49-F238E27FC236}">
                <a16:creationId xmlns:a16="http://schemas.microsoft.com/office/drawing/2014/main" id="{42EACFA2-06FC-4E9B-8D50-5BF5DFA3C0F6}"/>
              </a:ext>
            </a:extLst>
          </p:cNvPr>
          <p:cNvPicPr>
            <a:picLocks noChangeAspect="1"/>
          </p:cNvPicPr>
          <p:nvPr/>
        </p:nvPicPr>
        <p:blipFill>
          <a:blip r:embed="rId3"/>
          <a:stretch>
            <a:fillRect/>
          </a:stretch>
        </p:blipFill>
        <p:spPr>
          <a:xfrm>
            <a:off x="1404937" y="2006769"/>
            <a:ext cx="9382125" cy="2076450"/>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219200" y="4759351"/>
            <a:ext cx="9753600" cy="246221"/>
          </a:xfrm>
          <a:prstGeom prst="rect">
            <a:avLst/>
          </a:prstGeom>
          <a:noFill/>
        </p:spPr>
        <p:txBody>
          <a:bodyPr wrap="square" rtlCol="0">
            <a:spAutoFit/>
          </a:bodyPr>
          <a:lstStyle/>
          <a:p>
            <a:r>
              <a:rPr lang="es-ES" sz="1000" b="1" dirty="0"/>
              <a:t> Nota: Al saldo del 31 de octubre de Tenedores de Bonos y Pagares Privados se debe restar USD 408.539.155,14 bonos que han sido recomprados por la Seguridad Social </a:t>
            </a:r>
            <a:endParaRPr lang="es-EC" dirty="0"/>
          </a:p>
        </p:txBody>
      </p:sp>
      <p:pic>
        <p:nvPicPr>
          <p:cNvPr id="2" name="Imagen 1">
            <a:extLst>
              <a:ext uri="{FF2B5EF4-FFF2-40B4-BE49-F238E27FC236}">
                <a16:creationId xmlns:a16="http://schemas.microsoft.com/office/drawing/2014/main" id="{E86A7CB7-639D-4213-AC56-397A08976941}"/>
              </a:ext>
            </a:extLst>
          </p:cNvPr>
          <p:cNvPicPr>
            <a:picLocks noChangeAspect="1"/>
          </p:cNvPicPr>
          <p:nvPr/>
        </p:nvPicPr>
        <p:blipFill>
          <a:blip r:embed="rId3"/>
          <a:stretch>
            <a:fillRect/>
          </a:stretch>
        </p:blipFill>
        <p:spPr>
          <a:xfrm>
            <a:off x="1088848" y="1120801"/>
            <a:ext cx="9382125" cy="3638550"/>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9B4A61FB-D3F8-46A1-83B7-8E029B291FE0}"/>
              </a:ext>
            </a:extLst>
          </p:cNvPr>
          <p:cNvPicPr>
            <a:picLocks noChangeAspect="1"/>
          </p:cNvPicPr>
          <p:nvPr/>
        </p:nvPicPr>
        <p:blipFill>
          <a:blip r:embed="rId2"/>
          <a:stretch>
            <a:fillRect/>
          </a:stretch>
        </p:blipFill>
        <p:spPr>
          <a:xfrm>
            <a:off x="993423" y="538162"/>
            <a:ext cx="9793640" cy="5490105"/>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079C1A6-B603-462D-8DF6-4FBC82C6B37E}"/>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a:solidFill>
                  <a:srgbClr val="0070C0"/>
                </a:solidFill>
                <a:effectLst>
                  <a:outerShdw blurRad="38100" dist="38100" dir="2700000" algn="tl">
                    <a:srgbClr val="000000">
                      <a:alpha val="43137"/>
                    </a:srgbClr>
                  </a:outerShdw>
                </a:effectLst>
              </a:rPr>
            </a:br>
            <a:r>
              <a:rPr lang="es-ES" sz="2800" b="1">
                <a:solidFill>
                  <a:srgbClr val="0070C0"/>
                </a:solidFill>
                <a:effectLst>
                  <a:outerShdw blurRad="38100" dist="38100" dir="2700000" algn="tl">
                    <a:srgbClr val="000000">
                      <a:alpha val="43137"/>
                    </a:srgbClr>
                  </a:outerShdw>
                </a:effectLst>
              </a:rPr>
              <a:t>ANEXO No.1</a:t>
            </a:r>
            <a:br>
              <a:rPr lang="es-ES" sz="2800" b="1">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924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A36CA01-7307-409A-8F31-3D584A150CC5}"/>
              </a:ext>
            </a:extLst>
          </p:cNvPr>
          <p:cNvPicPr>
            <a:picLocks noChangeAspect="1"/>
          </p:cNvPicPr>
          <p:nvPr/>
        </p:nvPicPr>
        <p:blipFill>
          <a:blip r:embed="rId2"/>
          <a:stretch>
            <a:fillRect/>
          </a:stretch>
        </p:blipFill>
        <p:spPr>
          <a:xfrm>
            <a:off x="2990850" y="974900"/>
            <a:ext cx="6210300" cy="3914775"/>
          </a:xfrm>
          <a:prstGeom prst="rect">
            <a:avLst/>
          </a:prstGeom>
        </p:spPr>
      </p:pic>
    </p:spTree>
    <p:extLst>
      <p:ext uri="{BB962C8B-B14F-4D97-AF65-F5344CB8AC3E}">
        <p14:creationId xmlns:p14="http://schemas.microsoft.com/office/powerpoint/2010/main" val="1557379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1EB4E35-89FD-47F3-8EE6-EBA9FD8ACC22}"/>
              </a:ext>
            </a:extLst>
          </p:cNvPr>
          <p:cNvPicPr>
            <a:picLocks noChangeAspect="1"/>
          </p:cNvPicPr>
          <p:nvPr/>
        </p:nvPicPr>
        <p:blipFill>
          <a:blip r:embed="rId2"/>
          <a:stretch>
            <a:fillRect/>
          </a:stretch>
        </p:blipFill>
        <p:spPr>
          <a:xfrm>
            <a:off x="3051175" y="1383418"/>
            <a:ext cx="5886450" cy="2352675"/>
          </a:xfrm>
          <a:prstGeom prst="rect">
            <a:avLst/>
          </a:prstGeom>
        </p:spPr>
      </p:pic>
    </p:spTree>
    <p:extLst>
      <p:ext uri="{BB962C8B-B14F-4D97-AF65-F5344CB8AC3E}">
        <p14:creationId xmlns:p14="http://schemas.microsoft.com/office/powerpoint/2010/main" val="279809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octubre 2022</a:t>
            </a:r>
            <a:endParaRPr lang="es-EC" altLang="es-EC" sz="1200"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33795</TotalTime>
  <Words>1883</Words>
  <Application>Microsoft Office PowerPoint</Application>
  <PresentationFormat>Panorámica</PresentationFormat>
  <Paragraphs>256</Paragraphs>
  <Slides>49</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49</vt:i4>
      </vt:variant>
    </vt:vector>
  </HeadingPairs>
  <TitlesOfParts>
    <vt:vector size="58"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426</cp:revision>
  <cp:lastPrinted>2022-09-19T16:11:02Z</cp:lastPrinted>
  <dcterms:created xsi:type="dcterms:W3CDTF">2021-05-25T19:59:53Z</dcterms:created>
  <dcterms:modified xsi:type="dcterms:W3CDTF">2023-08-08T14:34:46Z</dcterms:modified>
</cp:coreProperties>
</file>