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30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abril</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30 de </a:t>
            </a:r>
            <a:r>
              <a:rPr lang="en-US" altLang="es-EC" sz="1200" b="1" i="1" dirty="0" err="1" smtClean="0">
                <a:latin typeface="Calibri Light" panose="020F0302020204030204" pitchFamily="34" charset="0"/>
                <a:cs typeface="Times New Roman" panose="02020603050405020304" pitchFamily="18" charset="0"/>
              </a:rPr>
              <a:t>abril</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611555"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(abril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596134" y="2738441"/>
            <a:ext cx="8231744" cy="91007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391708" y="743423"/>
            <a:ext cx="5553451" cy="3968538"/>
          </a:xfrm>
          <a:prstGeom prst="rect">
            <a:avLst/>
          </a:prstGeom>
        </p:spPr>
      </p:pic>
      <p:pic>
        <p:nvPicPr>
          <p:cNvPr id="3" name="Imagen 2"/>
          <p:cNvPicPr>
            <a:picLocks noChangeAspect="1"/>
          </p:cNvPicPr>
          <p:nvPr/>
        </p:nvPicPr>
        <p:blipFill>
          <a:blip r:embed="rId3"/>
          <a:stretch>
            <a:fillRect/>
          </a:stretch>
        </p:blipFill>
        <p:spPr>
          <a:xfrm>
            <a:off x="6078708" y="706099"/>
            <a:ext cx="5845814" cy="3809917"/>
          </a:xfrm>
          <a:prstGeom prst="rect">
            <a:avLst/>
          </a:prstGeom>
        </p:spPr>
      </p:pic>
      <p:pic>
        <p:nvPicPr>
          <p:cNvPr id="5" name="Imagen 4"/>
          <p:cNvPicPr>
            <a:picLocks noChangeAspect="1"/>
          </p:cNvPicPr>
          <p:nvPr/>
        </p:nvPicPr>
        <p:blipFill>
          <a:blip r:embed="rId4"/>
          <a:stretch>
            <a:fillRect/>
          </a:stretch>
        </p:blipFill>
        <p:spPr>
          <a:xfrm>
            <a:off x="391707" y="4758613"/>
            <a:ext cx="5553451" cy="1698171"/>
          </a:xfrm>
          <a:prstGeom prst="rect">
            <a:avLst/>
          </a:prstGeom>
        </p:spPr>
      </p:pic>
      <p:pic>
        <p:nvPicPr>
          <p:cNvPr id="9" name="Imagen 8"/>
          <p:cNvPicPr>
            <a:picLocks noChangeAspect="1"/>
          </p:cNvPicPr>
          <p:nvPr/>
        </p:nvPicPr>
        <p:blipFill>
          <a:blip r:embed="rId5"/>
          <a:stretch>
            <a:fillRect/>
          </a:stretch>
        </p:blipFill>
        <p:spPr>
          <a:xfrm>
            <a:off x="6078708" y="4557916"/>
            <a:ext cx="5553451" cy="13386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ABRIL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726369" y="1259687"/>
            <a:ext cx="8751909" cy="1912722"/>
          </a:xfrm>
          <a:prstGeom prst="rect">
            <a:avLst/>
          </a:prstGeom>
        </p:spPr>
      </p:pic>
      <p:pic>
        <p:nvPicPr>
          <p:cNvPr id="6" name="Imagen 5"/>
          <p:cNvPicPr>
            <a:picLocks noChangeAspect="1"/>
          </p:cNvPicPr>
          <p:nvPr/>
        </p:nvPicPr>
        <p:blipFill>
          <a:blip r:embed="rId3"/>
          <a:stretch>
            <a:fillRect/>
          </a:stretch>
        </p:blipFill>
        <p:spPr>
          <a:xfrm>
            <a:off x="1726369" y="3398614"/>
            <a:ext cx="8751909" cy="1854522"/>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abril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834467" y="3154032"/>
            <a:ext cx="4223951" cy="1380646"/>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620323" y="1115871"/>
            <a:ext cx="10660387" cy="4585133"/>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903040" y="992662"/>
            <a:ext cx="10679360" cy="5168054"/>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903040" y="1146764"/>
            <a:ext cx="10247042" cy="1885685"/>
          </a:xfrm>
          <a:prstGeom prst="rect">
            <a:avLst/>
          </a:prstGeom>
        </p:spPr>
      </p:pic>
      <p:pic>
        <p:nvPicPr>
          <p:cNvPr id="7" name="Imagen 6"/>
          <p:cNvPicPr>
            <a:picLocks noChangeAspect="1"/>
          </p:cNvPicPr>
          <p:nvPr/>
        </p:nvPicPr>
        <p:blipFill>
          <a:blip r:embed="rId4"/>
          <a:stretch>
            <a:fillRect/>
          </a:stretch>
        </p:blipFill>
        <p:spPr>
          <a:xfrm>
            <a:off x="903040" y="3901824"/>
            <a:ext cx="10247042" cy="1827171"/>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abril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081053" y="3232965"/>
            <a:ext cx="4046871" cy="1468409"/>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535344" y="1119195"/>
            <a:ext cx="10549423" cy="4553817"/>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507352" y="989044"/>
            <a:ext cx="11081268" cy="5234541"/>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1029957" y="1246335"/>
            <a:ext cx="9816901" cy="1655467"/>
          </a:xfrm>
          <a:prstGeom prst="rect">
            <a:avLst/>
          </a:prstGeom>
        </p:spPr>
      </p:pic>
      <p:pic>
        <p:nvPicPr>
          <p:cNvPr id="8" name="Imagen 7"/>
          <p:cNvPicPr>
            <a:picLocks noChangeAspect="1"/>
          </p:cNvPicPr>
          <p:nvPr/>
        </p:nvPicPr>
        <p:blipFill>
          <a:blip r:embed="rId3"/>
          <a:stretch>
            <a:fillRect/>
          </a:stretch>
        </p:blipFill>
        <p:spPr>
          <a:xfrm>
            <a:off x="1029956" y="4091997"/>
            <a:ext cx="9816901" cy="151966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abril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311918" y="3129248"/>
            <a:ext cx="3847493" cy="1377437"/>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396108" y="1100352"/>
            <a:ext cx="1095769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433430" y="989045"/>
            <a:ext cx="11155190" cy="5122508"/>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38194" y="1129242"/>
            <a:ext cx="10597351" cy="1778334"/>
          </a:xfrm>
          <a:prstGeom prst="rect">
            <a:avLst/>
          </a:prstGeom>
        </p:spPr>
      </p:pic>
      <p:pic>
        <p:nvPicPr>
          <p:cNvPr id="8" name="Imagen 7"/>
          <p:cNvPicPr>
            <a:picLocks noChangeAspect="1"/>
          </p:cNvPicPr>
          <p:nvPr/>
        </p:nvPicPr>
        <p:blipFill>
          <a:blip r:embed="rId3"/>
          <a:stretch>
            <a:fillRect/>
          </a:stretch>
        </p:blipFill>
        <p:spPr>
          <a:xfrm>
            <a:off x="838193" y="4037441"/>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27941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abril 2024</a:t>
            </a:r>
            <a:endParaRPr lang="es-EC" altLang="es-EC" sz="16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2930291" y="1941133"/>
            <a:ext cx="7127630" cy="3200034"/>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abril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284505" y="3120723"/>
            <a:ext cx="4164156" cy="1380909"/>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476198" y="1170923"/>
            <a:ext cx="11131084" cy="452075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927100"/>
            <a:ext cx="10963132" cy="5192734"/>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293958"/>
            <a:ext cx="9983593" cy="1869119"/>
          </a:xfrm>
          <a:prstGeom prst="rect">
            <a:avLst/>
          </a:prstGeom>
        </p:spPr>
      </p:pic>
      <p:pic>
        <p:nvPicPr>
          <p:cNvPr id="8" name="Imagen 7"/>
          <p:cNvPicPr>
            <a:picLocks noChangeAspect="1"/>
          </p:cNvPicPr>
          <p:nvPr/>
        </p:nvPicPr>
        <p:blipFill>
          <a:blip r:embed="rId3"/>
          <a:stretch>
            <a:fillRect/>
          </a:stretch>
        </p:blipFill>
        <p:spPr>
          <a:xfrm>
            <a:off x="998538" y="4087036"/>
            <a:ext cx="9983593" cy="1884556"/>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abril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693876" y="3751000"/>
            <a:ext cx="4270185" cy="1257826"/>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1148382"/>
            <a:ext cx="10874213" cy="4394002"/>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927100"/>
            <a:ext cx="10808898" cy="4798267"/>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74535" y="1228827"/>
            <a:ext cx="10479264" cy="1896928"/>
          </a:xfrm>
          <a:prstGeom prst="rect">
            <a:avLst/>
          </a:prstGeom>
        </p:spPr>
      </p:pic>
      <p:pic>
        <p:nvPicPr>
          <p:cNvPr id="8" name="Imagen 7"/>
          <p:cNvPicPr>
            <a:picLocks noChangeAspect="1"/>
          </p:cNvPicPr>
          <p:nvPr/>
        </p:nvPicPr>
        <p:blipFill>
          <a:blip r:embed="rId3"/>
          <a:stretch>
            <a:fillRect/>
          </a:stretch>
        </p:blipFill>
        <p:spPr>
          <a:xfrm>
            <a:off x="874535" y="4012389"/>
            <a:ext cx="10479264" cy="1931209"/>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abril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351567" y="3487815"/>
            <a:ext cx="4218391" cy="1224144"/>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084914"/>
            <a:ext cx="10714036" cy="4672073"/>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60300" y="1065985"/>
            <a:ext cx="10944345" cy="4924268"/>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3565" y="1303536"/>
            <a:ext cx="10560234" cy="1824939"/>
          </a:xfrm>
          <a:prstGeom prst="rect">
            <a:avLst/>
          </a:prstGeom>
        </p:spPr>
      </p:pic>
      <p:pic>
        <p:nvPicPr>
          <p:cNvPr id="8" name="Imagen 7"/>
          <p:cNvPicPr>
            <a:picLocks noChangeAspect="1"/>
          </p:cNvPicPr>
          <p:nvPr/>
        </p:nvPicPr>
        <p:blipFill>
          <a:blip r:embed="rId3"/>
          <a:stretch>
            <a:fillRect/>
          </a:stretch>
        </p:blipFill>
        <p:spPr>
          <a:xfrm>
            <a:off x="793565" y="3725073"/>
            <a:ext cx="10560234" cy="1873293"/>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30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abril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09126" y="693206"/>
            <a:ext cx="10767527" cy="4857386"/>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958227" y="1244167"/>
            <a:ext cx="10341144" cy="2460086"/>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80460" y="858416"/>
            <a:ext cx="12040005" cy="5934269"/>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79851" y="1753658"/>
            <a:ext cx="10967390" cy="2482440"/>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246221"/>
          </a:xfrm>
          <a:prstGeom prst="rect">
            <a:avLst/>
          </a:prstGeom>
          <a:noFill/>
        </p:spPr>
        <p:txBody>
          <a:bodyPr wrap="square" rtlCol="0">
            <a:spAutoFit/>
          </a:bodyPr>
          <a:lstStyle/>
          <a:p>
            <a:r>
              <a:rPr lang="es-ES" sz="1000" b="1" dirty="0"/>
              <a:t> Nota: Al saldo del </a:t>
            </a:r>
            <a:r>
              <a:rPr lang="es-ES" sz="1000" b="1" dirty="0" smtClean="0"/>
              <a:t>30 </a:t>
            </a:r>
            <a:r>
              <a:rPr lang="es-ES" sz="1000" b="1" dirty="0"/>
              <a:t>de </a:t>
            </a:r>
            <a:r>
              <a:rPr lang="es-ES" sz="1000" b="1" dirty="0" smtClean="0"/>
              <a:t>abril de </a:t>
            </a:r>
            <a:r>
              <a:rPr lang="es-ES" sz="1000" b="1" dirty="0"/>
              <a:t>Tenedores de Bonos y Pagares Privados se debe restar USD </a:t>
            </a:r>
            <a:r>
              <a:rPr lang="es-ES" sz="1000" b="1" dirty="0" smtClean="0"/>
              <a:t>414.930.923,58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472345" y="867747"/>
            <a:ext cx="11433515" cy="389086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388371" y="824293"/>
            <a:ext cx="11508160" cy="4850001"/>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818200" y="756404"/>
            <a:ext cx="10490502" cy="4907277"/>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2033120" y="888223"/>
            <a:ext cx="8333189" cy="3235907"/>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abril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881</TotalTime>
  <Words>1573</Words>
  <Application>Microsoft Office PowerPoint</Application>
  <PresentationFormat>Panorámica</PresentationFormat>
  <Paragraphs>234</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78</cp:revision>
  <dcterms:created xsi:type="dcterms:W3CDTF">2021-05-27T23:45:58Z</dcterms:created>
  <dcterms:modified xsi:type="dcterms:W3CDTF">2024-07-02T23:33:33Z</dcterms:modified>
</cp:coreProperties>
</file>