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1337" r:id="rId2"/>
    <p:sldId id="1335" r:id="rId3"/>
    <p:sldId id="493" r:id="rId4"/>
    <p:sldId id="1339" r:id="rId5"/>
    <p:sldId id="1341" r:id="rId6"/>
    <p:sldId id="1342" r:id="rId7"/>
    <p:sldId id="1343" r:id="rId8"/>
    <p:sldId id="1344" r:id="rId9"/>
    <p:sldId id="1345" r:id="rId10"/>
    <p:sldId id="1346" r:id="rId11"/>
    <p:sldId id="1347" r:id="rId12"/>
    <p:sldId id="1348" r:id="rId13"/>
    <p:sldId id="1349" r:id="rId14"/>
    <p:sldId id="1350" r:id="rId15"/>
    <p:sldId id="1351" r:id="rId16"/>
    <p:sldId id="1360" r:id="rId17"/>
    <p:sldId id="1361" r:id="rId18"/>
    <p:sldId id="1352" r:id="rId19"/>
    <p:sldId id="1353" r:id="rId20"/>
    <p:sldId id="1362" r:id="rId21"/>
    <p:sldId id="1363" r:id="rId22"/>
    <p:sldId id="1354" r:id="rId23"/>
    <p:sldId id="1355" r:id="rId24"/>
    <p:sldId id="1364" r:id="rId25"/>
    <p:sldId id="1365" r:id="rId26"/>
    <p:sldId id="1356" r:id="rId27"/>
    <p:sldId id="1366" r:id="rId28"/>
    <p:sldId id="1357" r:id="rId29"/>
    <p:sldId id="1358" r:id="rId30"/>
    <p:sldId id="1367" r:id="rId31"/>
    <p:sldId id="1368" r:id="rId32"/>
    <p:sldId id="1359" r:id="rId33"/>
    <p:sldId id="1369" r:id="rId34"/>
    <p:sldId id="1370" r:id="rId35"/>
    <p:sldId id="1371" r:id="rId36"/>
    <p:sldId id="1372" r:id="rId37"/>
    <p:sldId id="1373" r:id="rId38"/>
    <p:sldId id="1374" r:id="rId39"/>
    <p:sldId id="1375" r:id="rId40"/>
    <p:sldId id="1376" r:id="rId41"/>
    <p:sldId id="1377" r:id="rId42"/>
    <p:sldId id="1378" r:id="rId43"/>
    <p:sldId id="1379" r:id="rId44"/>
    <p:sldId id="1380" r:id="rId45"/>
    <p:sldId id="1381" r:id="rId46"/>
    <p:sldId id="1382" r:id="rId47"/>
  </p:sldIdLst>
  <p:sldSz cx="12192000" cy="6858000"/>
  <p:notesSz cx="6797675" cy="9926638"/>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Lorenzo Maldonado" initials="JLM" lastIdx="3" clrIdx="0">
    <p:extLst>
      <p:ext uri="{19B8F6BF-5375-455C-9EA6-DF929625EA0E}">
        <p15:presenceInfo xmlns:p15="http://schemas.microsoft.com/office/powerpoint/2012/main" userId="5d4a1b8906c3a9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3B44"/>
    <a:srgbClr val="5FBEB7"/>
    <a:srgbClr val="8D69D8"/>
    <a:srgbClr val="DC7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9"/>
    <p:restoredTop sz="94248" autoAdjust="0"/>
  </p:normalViewPr>
  <p:slideViewPr>
    <p:cSldViewPr snapToGrid="0" snapToObjects="1">
      <p:cViewPr varScale="1">
        <p:scale>
          <a:sx n="85" d="100"/>
          <a:sy n="85" d="100"/>
        </p:scale>
        <p:origin x="852" y="84"/>
      </p:cViewPr>
      <p:guideLst/>
    </p:cSldViewPr>
  </p:slideViewPr>
  <p:notesTextViewPr>
    <p:cViewPr>
      <p:scale>
        <a:sx n="1" d="1"/>
        <a:sy n="1" d="1"/>
      </p:scale>
      <p:origin x="0" y="0"/>
    </p:cViewPr>
  </p:notesTextViewPr>
  <p:notesViewPr>
    <p:cSldViewPr snapToGrid="0" snapToObjects="1">
      <p:cViewPr varScale="1">
        <p:scale>
          <a:sx n="68" d="100"/>
          <a:sy n="68" d="100"/>
        </p:scale>
        <p:origin x="252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B668734-DD43-3842-A19B-76F2FD9A5E6C}"/>
              </a:ext>
            </a:extLst>
          </p:cNvPr>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pPr>
              <a:defRPr/>
            </a:pPr>
            <a:endParaRPr lang="es-EC" dirty="0"/>
          </a:p>
        </p:txBody>
      </p:sp>
      <p:sp>
        <p:nvSpPr>
          <p:cNvPr id="3" name="Marcador de fecha 2">
            <a:extLst>
              <a:ext uri="{FF2B5EF4-FFF2-40B4-BE49-F238E27FC236}">
                <a16:creationId xmlns:a16="http://schemas.microsoft.com/office/drawing/2014/main" id="{9CB4971D-804A-5D43-892D-F2DB665D16C0}"/>
              </a:ext>
            </a:extLst>
          </p:cNvPr>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pPr>
              <a:defRPr/>
            </a:pPr>
            <a:fld id="{881A580E-30DC-4053-AD0E-A2279536E1B1}" type="datetimeFigureOut">
              <a:rPr lang="es-EC"/>
              <a:pPr>
                <a:defRPr/>
              </a:pPr>
              <a:t>7/6/2023</a:t>
            </a:fld>
            <a:endParaRPr lang="es-EC" dirty="0"/>
          </a:p>
        </p:txBody>
      </p:sp>
      <p:sp>
        <p:nvSpPr>
          <p:cNvPr id="4" name="Marcador de imagen de diapositiva 3">
            <a:extLst>
              <a:ext uri="{FF2B5EF4-FFF2-40B4-BE49-F238E27FC236}">
                <a16:creationId xmlns:a16="http://schemas.microsoft.com/office/drawing/2014/main" id="{7B3F7764-2166-4246-983A-6D48D9B1BA51}"/>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pPr lvl="0"/>
            <a:endParaRPr lang="es-EC" noProof="0" dirty="0"/>
          </a:p>
        </p:txBody>
      </p:sp>
      <p:sp>
        <p:nvSpPr>
          <p:cNvPr id="5" name="Marcador de notas 4">
            <a:extLst>
              <a:ext uri="{FF2B5EF4-FFF2-40B4-BE49-F238E27FC236}">
                <a16:creationId xmlns:a16="http://schemas.microsoft.com/office/drawing/2014/main" id="{67E2239F-216C-2944-9E17-ACC681C761D2}"/>
              </a:ext>
            </a:extLst>
          </p:cNvPr>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s-ES" noProof="0" dirty="0"/>
              <a:t>Editar los estilos de texto del patrón
Segundo nivel
Tercer nivel
Cuarto nivel
Quinto nivel</a:t>
            </a:r>
            <a:endParaRPr lang="es-EC" noProof="0" dirty="0"/>
          </a:p>
        </p:txBody>
      </p:sp>
      <p:sp>
        <p:nvSpPr>
          <p:cNvPr id="6" name="Marcador de pie de página 5">
            <a:extLst>
              <a:ext uri="{FF2B5EF4-FFF2-40B4-BE49-F238E27FC236}">
                <a16:creationId xmlns:a16="http://schemas.microsoft.com/office/drawing/2014/main" id="{0ACBCAF0-260E-B54A-9405-AA80D8E5377D}"/>
              </a:ext>
            </a:extLst>
          </p:cNvPr>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pPr>
              <a:defRPr/>
            </a:pPr>
            <a:endParaRPr lang="es-EC" dirty="0"/>
          </a:p>
        </p:txBody>
      </p:sp>
      <p:sp>
        <p:nvSpPr>
          <p:cNvPr id="7" name="Marcador de número de diapositiva 6">
            <a:extLst>
              <a:ext uri="{FF2B5EF4-FFF2-40B4-BE49-F238E27FC236}">
                <a16:creationId xmlns:a16="http://schemas.microsoft.com/office/drawing/2014/main" id="{3BE4809C-4C9C-F24D-84FE-76F4C67348B1}"/>
              </a:ext>
            </a:extLst>
          </p:cNvPr>
          <p:cNvSpPr>
            <a:spLocks noGrp="1"/>
          </p:cNvSpPr>
          <p:nvPr>
            <p:ph type="sldNum" sz="quarter" idx="5"/>
          </p:nvPr>
        </p:nvSpPr>
        <p:spPr>
          <a:xfrm>
            <a:off x="3850443" y="9428584"/>
            <a:ext cx="2945659" cy="498054"/>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72E88575-4ACB-4BA1-9F50-78136505A88A}" type="slidenum">
              <a:rPr lang="es-EC" altLang="es-CL"/>
              <a:pPr/>
              <a:t>‹Nº›</a:t>
            </a:fld>
            <a:endParaRPr lang="es-EC" altLang="es-C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a:t>
            </a:fld>
            <a:endParaRPr lang="es-EC" altLang="es-CL" dirty="0"/>
          </a:p>
        </p:txBody>
      </p:sp>
    </p:spTree>
    <p:extLst>
      <p:ext uri="{BB962C8B-B14F-4D97-AF65-F5344CB8AC3E}">
        <p14:creationId xmlns:p14="http://schemas.microsoft.com/office/powerpoint/2010/main" val="698723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12</a:t>
            </a:fld>
            <a:endParaRPr lang="es-EC" altLang="es-CL" dirty="0"/>
          </a:p>
        </p:txBody>
      </p:sp>
    </p:spTree>
    <p:extLst>
      <p:ext uri="{BB962C8B-B14F-4D97-AF65-F5344CB8AC3E}">
        <p14:creationId xmlns:p14="http://schemas.microsoft.com/office/powerpoint/2010/main" val="326436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13</a:t>
            </a:fld>
            <a:endParaRPr lang="es-EC" altLang="es-CL" dirty="0"/>
          </a:p>
        </p:txBody>
      </p:sp>
    </p:spTree>
    <p:extLst>
      <p:ext uri="{BB962C8B-B14F-4D97-AF65-F5344CB8AC3E}">
        <p14:creationId xmlns:p14="http://schemas.microsoft.com/office/powerpoint/2010/main" val="766214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14</a:t>
            </a:fld>
            <a:endParaRPr lang="es-EC" altLang="es-CL" dirty="0"/>
          </a:p>
        </p:txBody>
      </p:sp>
    </p:spTree>
    <p:extLst>
      <p:ext uri="{BB962C8B-B14F-4D97-AF65-F5344CB8AC3E}">
        <p14:creationId xmlns:p14="http://schemas.microsoft.com/office/powerpoint/2010/main" val="415758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15</a:t>
            </a:fld>
            <a:endParaRPr lang="es-EC" altLang="es-CL" dirty="0"/>
          </a:p>
        </p:txBody>
      </p:sp>
    </p:spTree>
    <p:extLst>
      <p:ext uri="{BB962C8B-B14F-4D97-AF65-F5344CB8AC3E}">
        <p14:creationId xmlns:p14="http://schemas.microsoft.com/office/powerpoint/2010/main" val="427339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16</a:t>
            </a:fld>
            <a:endParaRPr lang="es-EC" altLang="es-CL" dirty="0"/>
          </a:p>
        </p:txBody>
      </p:sp>
    </p:spTree>
    <p:extLst>
      <p:ext uri="{BB962C8B-B14F-4D97-AF65-F5344CB8AC3E}">
        <p14:creationId xmlns:p14="http://schemas.microsoft.com/office/powerpoint/2010/main" val="1010737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17</a:t>
            </a:fld>
            <a:endParaRPr lang="es-EC" altLang="es-CL" dirty="0"/>
          </a:p>
        </p:txBody>
      </p:sp>
    </p:spTree>
    <p:extLst>
      <p:ext uri="{BB962C8B-B14F-4D97-AF65-F5344CB8AC3E}">
        <p14:creationId xmlns:p14="http://schemas.microsoft.com/office/powerpoint/2010/main" val="1243417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18</a:t>
            </a:fld>
            <a:endParaRPr lang="es-EC" altLang="es-CL" dirty="0"/>
          </a:p>
        </p:txBody>
      </p:sp>
    </p:spTree>
    <p:extLst>
      <p:ext uri="{BB962C8B-B14F-4D97-AF65-F5344CB8AC3E}">
        <p14:creationId xmlns:p14="http://schemas.microsoft.com/office/powerpoint/2010/main" val="30998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19</a:t>
            </a:fld>
            <a:endParaRPr lang="es-EC" altLang="es-CL" dirty="0"/>
          </a:p>
        </p:txBody>
      </p:sp>
    </p:spTree>
    <p:extLst>
      <p:ext uri="{BB962C8B-B14F-4D97-AF65-F5344CB8AC3E}">
        <p14:creationId xmlns:p14="http://schemas.microsoft.com/office/powerpoint/2010/main" val="296546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20</a:t>
            </a:fld>
            <a:endParaRPr lang="es-EC" altLang="es-CL" dirty="0"/>
          </a:p>
        </p:txBody>
      </p:sp>
    </p:spTree>
    <p:extLst>
      <p:ext uri="{BB962C8B-B14F-4D97-AF65-F5344CB8AC3E}">
        <p14:creationId xmlns:p14="http://schemas.microsoft.com/office/powerpoint/2010/main" val="2498282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21</a:t>
            </a:fld>
            <a:endParaRPr lang="es-EC" altLang="es-CL" dirty="0"/>
          </a:p>
        </p:txBody>
      </p:sp>
    </p:spTree>
    <p:extLst>
      <p:ext uri="{BB962C8B-B14F-4D97-AF65-F5344CB8AC3E}">
        <p14:creationId xmlns:p14="http://schemas.microsoft.com/office/powerpoint/2010/main" val="4242804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4</a:t>
            </a:fld>
            <a:endParaRPr lang="es-EC" altLang="es-CL" dirty="0"/>
          </a:p>
        </p:txBody>
      </p:sp>
    </p:spTree>
    <p:extLst>
      <p:ext uri="{BB962C8B-B14F-4D97-AF65-F5344CB8AC3E}">
        <p14:creationId xmlns:p14="http://schemas.microsoft.com/office/powerpoint/2010/main" val="3168403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22</a:t>
            </a:fld>
            <a:endParaRPr lang="es-EC" altLang="es-CL" dirty="0"/>
          </a:p>
        </p:txBody>
      </p:sp>
    </p:spTree>
    <p:extLst>
      <p:ext uri="{BB962C8B-B14F-4D97-AF65-F5344CB8AC3E}">
        <p14:creationId xmlns:p14="http://schemas.microsoft.com/office/powerpoint/2010/main" val="1845665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23</a:t>
            </a:fld>
            <a:endParaRPr lang="es-EC" altLang="es-CL" dirty="0"/>
          </a:p>
        </p:txBody>
      </p:sp>
    </p:spTree>
    <p:extLst>
      <p:ext uri="{BB962C8B-B14F-4D97-AF65-F5344CB8AC3E}">
        <p14:creationId xmlns:p14="http://schemas.microsoft.com/office/powerpoint/2010/main" val="4041792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24</a:t>
            </a:fld>
            <a:endParaRPr lang="es-EC" altLang="es-CL" dirty="0"/>
          </a:p>
        </p:txBody>
      </p:sp>
    </p:spTree>
    <p:extLst>
      <p:ext uri="{BB962C8B-B14F-4D97-AF65-F5344CB8AC3E}">
        <p14:creationId xmlns:p14="http://schemas.microsoft.com/office/powerpoint/2010/main" val="240938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25</a:t>
            </a:fld>
            <a:endParaRPr lang="es-EC" altLang="es-CL" dirty="0"/>
          </a:p>
        </p:txBody>
      </p:sp>
    </p:spTree>
    <p:extLst>
      <p:ext uri="{BB962C8B-B14F-4D97-AF65-F5344CB8AC3E}">
        <p14:creationId xmlns:p14="http://schemas.microsoft.com/office/powerpoint/2010/main" val="237499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26</a:t>
            </a:fld>
            <a:endParaRPr lang="es-EC" altLang="es-CL" dirty="0"/>
          </a:p>
        </p:txBody>
      </p:sp>
    </p:spTree>
    <p:extLst>
      <p:ext uri="{BB962C8B-B14F-4D97-AF65-F5344CB8AC3E}">
        <p14:creationId xmlns:p14="http://schemas.microsoft.com/office/powerpoint/2010/main" val="110583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27</a:t>
            </a:fld>
            <a:endParaRPr lang="es-EC" altLang="es-CL" dirty="0"/>
          </a:p>
        </p:txBody>
      </p:sp>
    </p:spTree>
    <p:extLst>
      <p:ext uri="{BB962C8B-B14F-4D97-AF65-F5344CB8AC3E}">
        <p14:creationId xmlns:p14="http://schemas.microsoft.com/office/powerpoint/2010/main" val="4272237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28</a:t>
            </a:fld>
            <a:endParaRPr lang="es-EC" altLang="es-CL" dirty="0"/>
          </a:p>
        </p:txBody>
      </p:sp>
    </p:spTree>
    <p:extLst>
      <p:ext uri="{BB962C8B-B14F-4D97-AF65-F5344CB8AC3E}">
        <p14:creationId xmlns:p14="http://schemas.microsoft.com/office/powerpoint/2010/main" val="1937942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29</a:t>
            </a:fld>
            <a:endParaRPr lang="es-EC" altLang="es-CL" dirty="0"/>
          </a:p>
        </p:txBody>
      </p:sp>
    </p:spTree>
    <p:extLst>
      <p:ext uri="{BB962C8B-B14F-4D97-AF65-F5344CB8AC3E}">
        <p14:creationId xmlns:p14="http://schemas.microsoft.com/office/powerpoint/2010/main" val="393480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30</a:t>
            </a:fld>
            <a:endParaRPr lang="es-EC" altLang="es-CL" dirty="0"/>
          </a:p>
        </p:txBody>
      </p:sp>
    </p:spTree>
    <p:extLst>
      <p:ext uri="{BB962C8B-B14F-4D97-AF65-F5344CB8AC3E}">
        <p14:creationId xmlns:p14="http://schemas.microsoft.com/office/powerpoint/2010/main" val="288866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31</a:t>
            </a:fld>
            <a:endParaRPr lang="es-EC" altLang="es-CL" dirty="0"/>
          </a:p>
        </p:txBody>
      </p:sp>
    </p:spTree>
    <p:extLst>
      <p:ext uri="{BB962C8B-B14F-4D97-AF65-F5344CB8AC3E}">
        <p14:creationId xmlns:p14="http://schemas.microsoft.com/office/powerpoint/2010/main" val="376246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5</a:t>
            </a:fld>
            <a:endParaRPr lang="es-EC" altLang="es-CL" dirty="0"/>
          </a:p>
        </p:txBody>
      </p:sp>
    </p:spTree>
    <p:extLst>
      <p:ext uri="{BB962C8B-B14F-4D97-AF65-F5344CB8AC3E}">
        <p14:creationId xmlns:p14="http://schemas.microsoft.com/office/powerpoint/2010/main" val="1001381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32</a:t>
            </a:fld>
            <a:endParaRPr lang="es-EC" altLang="es-CL" dirty="0"/>
          </a:p>
        </p:txBody>
      </p:sp>
    </p:spTree>
    <p:extLst>
      <p:ext uri="{BB962C8B-B14F-4D97-AF65-F5344CB8AC3E}">
        <p14:creationId xmlns:p14="http://schemas.microsoft.com/office/powerpoint/2010/main" val="1318369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33</a:t>
            </a:fld>
            <a:endParaRPr lang="es-EC" altLang="es-CL" dirty="0"/>
          </a:p>
        </p:txBody>
      </p:sp>
    </p:spTree>
    <p:extLst>
      <p:ext uri="{BB962C8B-B14F-4D97-AF65-F5344CB8AC3E}">
        <p14:creationId xmlns:p14="http://schemas.microsoft.com/office/powerpoint/2010/main" val="110776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34</a:t>
            </a:fld>
            <a:endParaRPr lang="es-EC" altLang="es-CL" dirty="0"/>
          </a:p>
        </p:txBody>
      </p:sp>
    </p:spTree>
    <p:extLst>
      <p:ext uri="{BB962C8B-B14F-4D97-AF65-F5344CB8AC3E}">
        <p14:creationId xmlns:p14="http://schemas.microsoft.com/office/powerpoint/2010/main" val="2580245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35</a:t>
            </a:fld>
            <a:endParaRPr lang="es-EC" altLang="es-CL" dirty="0"/>
          </a:p>
        </p:txBody>
      </p:sp>
    </p:spTree>
    <p:extLst>
      <p:ext uri="{BB962C8B-B14F-4D97-AF65-F5344CB8AC3E}">
        <p14:creationId xmlns:p14="http://schemas.microsoft.com/office/powerpoint/2010/main" val="418899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6</a:t>
            </a:fld>
            <a:endParaRPr lang="es-EC" altLang="es-CL" dirty="0"/>
          </a:p>
        </p:txBody>
      </p:sp>
    </p:spTree>
    <p:extLst>
      <p:ext uri="{BB962C8B-B14F-4D97-AF65-F5344CB8AC3E}">
        <p14:creationId xmlns:p14="http://schemas.microsoft.com/office/powerpoint/2010/main" val="27459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7</a:t>
            </a:fld>
            <a:endParaRPr lang="es-EC" altLang="es-CL" dirty="0"/>
          </a:p>
        </p:txBody>
      </p:sp>
    </p:spTree>
    <p:extLst>
      <p:ext uri="{BB962C8B-B14F-4D97-AF65-F5344CB8AC3E}">
        <p14:creationId xmlns:p14="http://schemas.microsoft.com/office/powerpoint/2010/main" val="100906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8</a:t>
            </a:fld>
            <a:endParaRPr lang="es-EC" altLang="es-CL" dirty="0"/>
          </a:p>
        </p:txBody>
      </p:sp>
    </p:spTree>
    <p:extLst>
      <p:ext uri="{BB962C8B-B14F-4D97-AF65-F5344CB8AC3E}">
        <p14:creationId xmlns:p14="http://schemas.microsoft.com/office/powerpoint/2010/main" val="223071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9</a:t>
            </a:fld>
            <a:endParaRPr lang="es-EC" altLang="es-CL" dirty="0"/>
          </a:p>
        </p:txBody>
      </p:sp>
    </p:spTree>
    <p:extLst>
      <p:ext uri="{BB962C8B-B14F-4D97-AF65-F5344CB8AC3E}">
        <p14:creationId xmlns:p14="http://schemas.microsoft.com/office/powerpoint/2010/main" val="1134220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10</a:t>
            </a:fld>
            <a:endParaRPr lang="es-EC" altLang="es-CL" dirty="0"/>
          </a:p>
        </p:txBody>
      </p:sp>
    </p:spTree>
    <p:extLst>
      <p:ext uri="{BB962C8B-B14F-4D97-AF65-F5344CB8AC3E}">
        <p14:creationId xmlns:p14="http://schemas.microsoft.com/office/powerpoint/2010/main" val="35115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171450">
              <a:buFontTx/>
              <a:buChar char="-"/>
            </a:pPr>
            <a:endParaRPr lang="en-US" dirty="0"/>
          </a:p>
        </p:txBody>
      </p:sp>
      <p:sp>
        <p:nvSpPr>
          <p:cNvPr id="4" name="Slide Number Placeholder 3"/>
          <p:cNvSpPr>
            <a:spLocks noGrp="1"/>
          </p:cNvSpPr>
          <p:nvPr>
            <p:ph type="sldNum" sz="quarter" idx="5"/>
          </p:nvPr>
        </p:nvSpPr>
        <p:spPr/>
        <p:txBody>
          <a:bodyPr/>
          <a:lstStyle/>
          <a:p>
            <a:fld id="{72E88575-4ACB-4BA1-9F50-78136505A88A}" type="slidenum">
              <a:rPr lang="es-EC" altLang="es-CL" smtClean="0"/>
              <a:pPr/>
              <a:t>11</a:t>
            </a:fld>
            <a:endParaRPr lang="es-EC" altLang="es-CL" dirty="0"/>
          </a:p>
        </p:txBody>
      </p:sp>
    </p:spTree>
    <p:extLst>
      <p:ext uri="{BB962C8B-B14F-4D97-AF65-F5344CB8AC3E}">
        <p14:creationId xmlns:p14="http://schemas.microsoft.com/office/powerpoint/2010/main" val="318063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Imagen 5">
            <a:extLst>
              <a:ext uri="{FF2B5EF4-FFF2-40B4-BE49-F238E27FC236}">
                <a16:creationId xmlns:a16="http://schemas.microsoft.com/office/drawing/2014/main" id="{B158F933-78F4-034C-8A9F-EBA8074252E1}"/>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C"/>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C"/>
          </a:p>
        </p:txBody>
      </p:sp>
      <p:sp>
        <p:nvSpPr>
          <p:cNvPr id="4" name="Date Placeholder 3">
            <a:extLst>
              <a:ext uri="{FF2B5EF4-FFF2-40B4-BE49-F238E27FC236}">
                <a16:creationId xmlns:a16="http://schemas.microsoft.com/office/drawing/2014/main" id="{E3E3882B-64D0-4A3F-AFF4-2798278BD8CD}"/>
              </a:ext>
            </a:extLst>
          </p:cNvPr>
          <p:cNvSpPr>
            <a:spLocks noGrp="1"/>
          </p:cNvSpPr>
          <p:nvPr>
            <p:ph type="dt" sz="half" idx="10"/>
          </p:nvPr>
        </p:nvSpPr>
        <p:spPr/>
        <p:txBody>
          <a:bodyPr/>
          <a:lstStyle>
            <a:lvl1pPr>
              <a:defRPr/>
            </a:lvl1pPr>
          </a:lstStyle>
          <a:p>
            <a:pPr>
              <a:defRPr/>
            </a:pPr>
            <a:fld id="{E078D2C7-D474-4A0F-94C9-B10946D50124}" type="datetimeFigureOut">
              <a:rPr lang="LID4096"/>
              <a:pPr>
                <a:defRPr/>
              </a:pPr>
              <a:t>06/07/2023</a:t>
            </a:fld>
            <a:endParaRPr lang="en-EC"/>
          </a:p>
        </p:txBody>
      </p:sp>
      <p:sp>
        <p:nvSpPr>
          <p:cNvPr id="5" name="Footer Placeholder 4">
            <a:extLst>
              <a:ext uri="{FF2B5EF4-FFF2-40B4-BE49-F238E27FC236}">
                <a16:creationId xmlns:a16="http://schemas.microsoft.com/office/drawing/2014/main" id="{45FB044E-DB88-41F4-B228-60DAE35FD4EC}"/>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220C707-7000-4902-A790-06AF5DB94B4A}"/>
              </a:ext>
            </a:extLst>
          </p:cNvPr>
          <p:cNvSpPr>
            <a:spLocks noGrp="1"/>
          </p:cNvSpPr>
          <p:nvPr>
            <p:ph type="sldNum" sz="quarter" idx="12"/>
          </p:nvPr>
        </p:nvSpPr>
        <p:spPr/>
        <p:txBody>
          <a:bodyPr/>
          <a:lstStyle>
            <a:lvl1pPr>
              <a:defRPr/>
            </a:lvl1pPr>
          </a:lstStyle>
          <a:p>
            <a:fld id="{EFAA74DA-1F36-4414-9FED-FBB0B2C8786B}" type="slidenum">
              <a:rPr lang="es-CL" altLang="es-EC"/>
              <a:pPr/>
              <a:t>‹Nº›</a:t>
            </a:fld>
            <a:endParaRPr lang="es-CL" altLang="es-EC" dirty="0"/>
          </a:p>
        </p:txBody>
      </p:sp>
    </p:spTree>
    <p:extLst>
      <p:ext uri="{BB962C8B-B14F-4D97-AF65-F5344CB8AC3E}">
        <p14:creationId xmlns:p14="http://schemas.microsoft.com/office/powerpoint/2010/main" val="276920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8DB7C5A4-19E2-4E3B-9B7A-8F9BD64AD47E}"/>
              </a:ext>
            </a:extLst>
          </p:cNvPr>
          <p:cNvSpPr>
            <a:spLocks noGrp="1"/>
          </p:cNvSpPr>
          <p:nvPr>
            <p:ph type="dt" sz="half" idx="10"/>
          </p:nvPr>
        </p:nvSpPr>
        <p:spPr/>
        <p:txBody>
          <a:bodyPr/>
          <a:lstStyle>
            <a:lvl1pPr>
              <a:defRPr/>
            </a:lvl1pPr>
          </a:lstStyle>
          <a:p>
            <a:pPr>
              <a:defRPr/>
            </a:pPr>
            <a:fld id="{561D4C20-C4B8-446C-AAF6-1D32DED6DD65}" type="datetimeFigureOut">
              <a:rPr lang="LID4096"/>
              <a:pPr>
                <a:defRPr/>
              </a:pPr>
              <a:t>06/07/2023</a:t>
            </a:fld>
            <a:endParaRPr lang="en-EC"/>
          </a:p>
        </p:txBody>
      </p:sp>
      <p:sp>
        <p:nvSpPr>
          <p:cNvPr id="5" name="Footer Placeholder 4">
            <a:extLst>
              <a:ext uri="{FF2B5EF4-FFF2-40B4-BE49-F238E27FC236}">
                <a16:creationId xmlns:a16="http://schemas.microsoft.com/office/drawing/2014/main" id="{B1F16C7F-B06C-4120-8AEC-D9AF5A07F1B1}"/>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776A73F1-0576-45E0-A89F-5801D2F8D80A}"/>
              </a:ext>
            </a:extLst>
          </p:cNvPr>
          <p:cNvSpPr>
            <a:spLocks noGrp="1"/>
          </p:cNvSpPr>
          <p:nvPr>
            <p:ph type="sldNum" sz="quarter" idx="12"/>
          </p:nvPr>
        </p:nvSpPr>
        <p:spPr/>
        <p:txBody>
          <a:bodyPr/>
          <a:lstStyle>
            <a:lvl1pPr>
              <a:defRPr/>
            </a:lvl1pPr>
          </a:lstStyle>
          <a:p>
            <a:fld id="{6A51ECD6-952A-4BEB-9C81-A994ACE1F290}" type="slidenum">
              <a:rPr lang="es-CL" altLang="es-EC"/>
              <a:pPr/>
              <a:t>‹Nº›</a:t>
            </a:fld>
            <a:endParaRPr lang="es-CL" altLang="es-EC" dirty="0"/>
          </a:p>
        </p:txBody>
      </p:sp>
    </p:spTree>
    <p:extLst>
      <p:ext uri="{BB962C8B-B14F-4D97-AF65-F5344CB8AC3E}">
        <p14:creationId xmlns:p14="http://schemas.microsoft.com/office/powerpoint/2010/main" val="86957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EC"/>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AAECF860-53A2-41B1-B7D3-CA2E5466F0CE}"/>
              </a:ext>
            </a:extLst>
          </p:cNvPr>
          <p:cNvSpPr>
            <a:spLocks noGrp="1"/>
          </p:cNvSpPr>
          <p:nvPr>
            <p:ph type="dt" sz="half" idx="10"/>
          </p:nvPr>
        </p:nvSpPr>
        <p:spPr/>
        <p:txBody>
          <a:bodyPr/>
          <a:lstStyle>
            <a:lvl1pPr>
              <a:defRPr/>
            </a:lvl1pPr>
          </a:lstStyle>
          <a:p>
            <a:pPr>
              <a:defRPr/>
            </a:pPr>
            <a:fld id="{7355C7DE-3A65-45CA-B8BD-42AC37298DE4}" type="datetimeFigureOut">
              <a:rPr lang="LID4096"/>
              <a:pPr>
                <a:defRPr/>
              </a:pPr>
              <a:t>06/07/2023</a:t>
            </a:fld>
            <a:endParaRPr lang="en-EC"/>
          </a:p>
        </p:txBody>
      </p:sp>
      <p:sp>
        <p:nvSpPr>
          <p:cNvPr id="5" name="Footer Placeholder 4">
            <a:extLst>
              <a:ext uri="{FF2B5EF4-FFF2-40B4-BE49-F238E27FC236}">
                <a16:creationId xmlns:a16="http://schemas.microsoft.com/office/drawing/2014/main" id="{A5EE067B-56DB-4A39-A33E-354FE4EF85AD}"/>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14DEB0AD-E6C4-4B4E-8171-CAE302C393D5}"/>
              </a:ext>
            </a:extLst>
          </p:cNvPr>
          <p:cNvSpPr>
            <a:spLocks noGrp="1"/>
          </p:cNvSpPr>
          <p:nvPr>
            <p:ph type="sldNum" sz="quarter" idx="12"/>
          </p:nvPr>
        </p:nvSpPr>
        <p:spPr/>
        <p:txBody>
          <a:bodyPr/>
          <a:lstStyle>
            <a:lvl1pPr>
              <a:defRPr/>
            </a:lvl1pPr>
          </a:lstStyle>
          <a:p>
            <a:fld id="{3BA359B2-C09E-4879-B66C-97211606E804}" type="slidenum">
              <a:rPr lang="es-CL" altLang="es-EC"/>
              <a:pPr/>
              <a:t>‹Nº›</a:t>
            </a:fld>
            <a:endParaRPr lang="es-CL" altLang="es-EC" dirty="0"/>
          </a:p>
        </p:txBody>
      </p:sp>
    </p:spTree>
    <p:extLst>
      <p:ext uri="{BB962C8B-B14F-4D97-AF65-F5344CB8AC3E}">
        <p14:creationId xmlns:p14="http://schemas.microsoft.com/office/powerpoint/2010/main" val="36851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Date Placeholder 3">
            <a:extLst>
              <a:ext uri="{FF2B5EF4-FFF2-40B4-BE49-F238E27FC236}">
                <a16:creationId xmlns:a16="http://schemas.microsoft.com/office/drawing/2014/main" id="{77171F90-7F20-48F4-A9BC-2E34082737B0}"/>
              </a:ext>
            </a:extLst>
          </p:cNvPr>
          <p:cNvSpPr>
            <a:spLocks noGrp="1"/>
          </p:cNvSpPr>
          <p:nvPr>
            <p:ph type="dt" sz="half" idx="10"/>
          </p:nvPr>
        </p:nvSpPr>
        <p:spPr/>
        <p:txBody>
          <a:bodyPr/>
          <a:lstStyle>
            <a:lvl1pPr>
              <a:defRPr/>
            </a:lvl1pPr>
          </a:lstStyle>
          <a:p>
            <a:pPr>
              <a:defRPr/>
            </a:pPr>
            <a:fld id="{102283C4-D1D1-4F60-84B6-789116D504B7}" type="datetimeFigureOut">
              <a:rPr lang="LID4096"/>
              <a:pPr>
                <a:defRPr/>
              </a:pPr>
              <a:t>06/07/2023</a:t>
            </a:fld>
            <a:endParaRPr lang="en-EC"/>
          </a:p>
        </p:txBody>
      </p:sp>
      <p:sp>
        <p:nvSpPr>
          <p:cNvPr id="5" name="Footer Placeholder 4">
            <a:extLst>
              <a:ext uri="{FF2B5EF4-FFF2-40B4-BE49-F238E27FC236}">
                <a16:creationId xmlns:a16="http://schemas.microsoft.com/office/drawing/2014/main" id="{898040DF-CAE2-4C6B-9B7E-2ED0F4098FC8}"/>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DF2395B5-1D20-42AD-B1F2-B76A59C1B2E7}"/>
              </a:ext>
            </a:extLst>
          </p:cNvPr>
          <p:cNvSpPr>
            <a:spLocks noGrp="1"/>
          </p:cNvSpPr>
          <p:nvPr>
            <p:ph type="sldNum" sz="quarter" idx="12"/>
          </p:nvPr>
        </p:nvSpPr>
        <p:spPr/>
        <p:txBody>
          <a:bodyPr/>
          <a:lstStyle>
            <a:lvl1pPr>
              <a:defRPr/>
            </a:lvl1pPr>
          </a:lstStyle>
          <a:p>
            <a:fld id="{CA95959F-2868-402F-8030-8810F2CA739F}" type="slidenum">
              <a:rPr lang="es-CL" altLang="es-EC"/>
              <a:pPr/>
              <a:t>‹Nº›</a:t>
            </a:fld>
            <a:endParaRPr lang="es-CL" altLang="es-EC" dirty="0"/>
          </a:p>
        </p:txBody>
      </p:sp>
    </p:spTree>
    <p:extLst>
      <p:ext uri="{BB962C8B-B14F-4D97-AF65-F5344CB8AC3E}">
        <p14:creationId xmlns:p14="http://schemas.microsoft.com/office/powerpoint/2010/main" val="312461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C"/>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1D3AA-4F20-4B31-AB09-ACB52445576D}"/>
              </a:ext>
            </a:extLst>
          </p:cNvPr>
          <p:cNvSpPr>
            <a:spLocks noGrp="1"/>
          </p:cNvSpPr>
          <p:nvPr>
            <p:ph type="dt" sz="half" idx="10"/>
          </p:nvPr>
        </p:nvSpPr>
        <p:spPr/>
        <p:txBody>
          <a:bodyPr/>
          <a:lstStyle>
            <a:lvl1pPr>
              <a:defRPr/>
            </a:lvl1pPr>
          </a:lstStyle>
          <a:p>
            <a:pPr>
              <a:defRPr/>
            </a:pPr>
            <a:fld id="{DDE42363-BA3A-418E-AEB3-ABCBB9045704}" type="datetimeFigureOut">
              <a:rPr lang="LID4096"/>
              <a:pPr>
                <a:defRPr/>
              </a:pPr>
              <a:t>06/07/2023</a:t>
            </a:fld>
            <a:endParaRPr lang="en-EC"/>
          </a:p>
        </p:txBody>
      </p:sp>
      <p:sp>
        <p:nvSpPr>
          <p:cNvPr id="5" name="Footer Placeholder 4">
            <a:extLst>
              <a:ext uri="{FF2B5EF4-FFF2-40B4-BE49-F238E27FC236}">
                <a16:creationId xmlns:a16="http://schemas.microsoft.com/office/drawing/2014/main" id="{F272B841-2B3A-4375-B873-8B77F6A83410}"/>
              </a:ext>
            </a:extLst>
          </p:cNvPr>
          <p:cNvSpPr>
            <a:spLocks noGrp="1"/>
          </p:cNvSpPr>
          <p:nvPr>
            <p:ph type="ftr" sz="quarter" idx="11"/>
          </p:nvPr>
        </p:nvSpPr>
        <p:spPr/>
        <p:txBody>
          <a:bodyPr/>
          <a:lstStyle>
            <a:lvl1pPr>
              <a:defRPr/>
            </a:lvl1pPr>
          </a:lstStyle>
          <a:p>
            <a:pPr>
              <a:defRPr/>
            </a:pPr>
            <a:endParaRPr lang="en-EC"/>
          </a:p>
        </p:txBody>
      </p:sp>
      <p:sp>
        <p:nvSpPr>
          <p:cNvPr id="6" name="Slide Number Placeholder 5">
            <a:extLst>
              <a:ext uri="{FF2B5EF4-FFF2-40B4-BE49-F238E27FC236}">
                <a16:creationId xmlns:a16="http://schemas.microsoft.com/office/drawing/2014/main" id="{25726A14-F6B5-419A-8A8A-864E17CA224E}"/>
              </a:ext>
            </a:extLst>
          </p:cNvPr>
          <p:cNvSpPr>
            <a:spLocks noGrp="1"/>
          </p:cNvSpPr>
          <p:nvPr>
            <p:ph type="sldNum" sz="quarter" idx="12"/>
          </p:nvPr>
        </p:nvSpPr>
        <p:spPr/>
        <p:txBody>
          <a:bodyPr/>
          <a:lstStyle>
            <a:lvl1pPr>
              <a:defRPr/>
            </a:lvl1pPr>
          </a:lstStyle>
          <a:p>
            <a:fld id="{DFD7B9CA-C677-4D4A-92BC-AFE8FB114C80}" type="slidenum">
              <a:rPr lang="es-CL" altLang="es-EC"/>
              <a:pPr/>
              <a:t>‹Nº›</a:t>
            </a:fld>
            <a:endParaRPr lang="es-CL" altLang="es-EC" dirty="0"/>
          </a:p>
        </p:txBody>
      </p:sp>
    </p:spTree>
    <p:extLst>
      <p:ext uri="{BB962C8B-B14F-4D97-AF65-F5344CB8AC3E}">
        <p14:creationId xmlns:p14="http://schemas.microsoft.com/office/powerpoint/2010/main" val="193158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Date Placeholder 3">
            <a:extLst>
              <a:ext uri="{FF2B5EF4-FFF2-40B4-BE49-F238E27FC236}">
                <a16:creationId xmlns:a16="http://schemas.microsoft.com/office/drawing/2014/main" id="{9B4771C5-AFB0-4EEC-AE13-8C2568BD3418}"/>
              </a:ext>
            </a:extLst>
          </p:cNvPr>
          <p:cNvSpPr>
            <a:spLocks noGrp="1"/>
          </p:cNvSpPr>
          <p:nvPr>
            <p:ph type="dt" sz="half" idx="10"/>
          </p:nvPr>
        </p:nvSpPr>
        <p:spPr/>
        <p:txBody>
          <a:bodyPr/>
          <a:lstStyle>
            <a:lvl1pPr>
              <a:defRPr/>
            </a:lvl1pPr>
          </a:lstStyle>
          <a:p>
            <a:pPr>
              <a:defRPr/>
            </a:pPr>
            <a:fld id="{1B04A7DE-4810-4505-A6B5-9B25281B8738}" type="datetimeFigureOut">
              <a:rPr lang="LID4096"/>
              <a:pPr>
                <a:defRPr/>
              </a:pPr>
              <a:t>06/07/2023</a:t>
            </a:fld>
            <a:endParaRPr lang="en-EC"/>
          </a:p>
        </p:txBody>
      </p:sp>
      <p:sp>
        <p:nvSpPr>
          <p:cNvPr id="6" name="Footer Placeholder 4">
            <a:extLst>
              <a:ext uri="{FF2B5EF4-FFF2-40B4-BE49-F238E27FC236}">
                <a16:creationId xmlns:a16="http://schemas.microsoft.com/office/drawing/2014/main" id="{B80FD74F-36CA-4760-900D-6BC5643ABBCF}"/>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A2024AD7-2482-4B48-BE69-662C29F7DBDB}"/>
              </a:ext>
            </a:extLst>
          </p:cNvPr>
          <p:cNvSpPr>
            <a:spLocks noGrp="1"/>
          </p:cNvSpPr>
          <p:nvPr>
            <p:ph type="sldNum" sz="quarter" idx="12"/>
          </p:nvPr>
        </p:nvSpPr>
        <p:spPr/>
        <p:txBody>
          <a:bodyPr/>
          <a:lstStyle>
            <a:lvl1pPr>
              <a:defRPr/>
            </a:lvl1pPr>
          </a:lstStyle>
          <a:p>
            <a:fld id="{FFA8ADEF-387E-4112-AB53-4633E6AEB56D}" type="slidenum">
              <a:rPr lang="es-CL" altLang="es-EC"/>
              <a:pPr/>
              <a:t>‹Nº›</a:t>
            </a:fld>
            <a:endParaRPr lang="es-CL" altLang="es-EC" dirty="0"/>
          </a:p>
        </p:txBody>
      </p:sp>
    </p:spTree>
    <p:extLst>
      <p:ext uri="{BB962C8B-B14F-4D97-AF65-F5344CB8AC3E}">
        <p14:creationId xmlns:p14="http://schemas.microsoft.com/office/powerpoint/2010/main" val="106875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EC"/>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7" name="Date Placeholder 3">
            <a:extLst>
              <a:ext uri="{FF2B5EF4-FFF2-40B4-BE49-F238E27FC236}">
                <a16:creationId xmlns:a16="http://schemas.microsoft.com/office/drawing/2014/main" id="{7E4F6E61-363B-4C9D-8666-00CF1635EAEC}"/>
              </a:ext>
            </a:extLst>
          </p:cNvPr>
          <p:cNvSpPr>
            <a:spLocks noGrp="1"/>
          </p:cNvSpPr>
          <p:nvPr>
            <p:ph type="dt" sz="half" idx="10"/>
          </p:nvPr>
        </p:nvSpPr>
        <p:spPr/>
        <p:txBody>
          <a:bodyPr/>
          <a:lstStyle>
            <a:lvl1pPr>
              <a:defRPr/>
            </a:lvl1pPr>
          </a:lstStyle>
          <a:p>
            <a:pPr>
              <a:defRPr/>
            </a:pPr>
            <a:fld id="{9EE6AD86-16EE-4988-BB9C-3F9C1CFA9A4F}" type="datetimeFigureOut">
              <a:rPr lang="LID4096"/>
              <a:pPr>
                <a:defRPr/>
              </a:pPr>
              <a:t>06/07/2023</a:t>
            </a:fld>
            <a:endParaRPr lang="en-EC"/>
          </a:p>
        </p:txBody>
      </p:sp>
      <p:sp>
        <p:nvSpPr>
          <p:cNvPr id="8" name="Footer Placeholder 4">
            <a:extLst>
              <a:ext uri="{FF2B5EF4-FFF2-40B4-BE49-F238E27FC236}">
                <a16:creationId xmlns:a16="http://schemas.microsoft.com/office/drawing/2014/main" id="{0D603D86-5290-401B-A260-521A5A49BD1D}"/>
              </a:ext>
            </a:extLst>
          </p:cNvPr>
          <p:cNvSpPr>
            <a:spLocks noGrp="1"/>
          </p:cNvSpPr>
          <p:nvPr>
            <p:ph type="ftr" sz="quarter" idx="11"/>
          </p:nvPr>
        </p:nvSpPr>
        <p:spPr/>
        <p:txBody>
          <a:bodyPr/>
          <a:lstStyle>
            <a:lvl1pPr>
              <a:defRPr/>
            </a:lvl1pPr>
          </a:lstStyle>
          <a:p>
            <a:pPr>
              <a:defRPr/>
            </a:pPr>
            <a:endParaRPr lang="en-EC"/>
          </a:p>
        </p:txBody>
      </p:sp>
      <p:sp>
        <p:nvSpPr>
          <p:cNvPr id="9" name="Slide Number Placeholder 5">
            <a:extLst>
              <a:ext uri="{FF2B5EF4-FFF2-40B4-BE49-F238E27FC236}">
                <a16:creationId xmlns:a16="http://schemas.microsoft.com/office/drawing/2014/main" id="{3117AE5E-BDFE-43F2-96FE-A749684D7BB7}"/>
              </a:ext>
            </a:extLst>
          </p:cNvPr>
          <p:cNvSpPr>
            <a:spLocks noGrp="1"/>
          </p:cNvSpPr>
          <p:nvPr>
            <p:ph type="sldNum" sz="quarter" idx="12"/>
          </p:nvPr>
        </p:nvSpPr>
        <p:spPr/>
        <p:txBody>
          <a:bodyPr/>
          <a:lstStyle>
            <a:lvl1pPr>
              <a:defRPr/>
            </a:lvl1pPr>
          </a:lstStyle>
          <a:p>
            <a:fld id="{BF29C7D7-6F83-4CD8-8410-EDA5C89F2605}" type="slidenum">
              <a:rPr lang="es-CL" altLang="es-EC"/>
              <a:pPr/>
              <a:t>‹Nº›</a:t>
            </a:fld>
            <a:endParaRPr lang="es-CL" altLang="es-EC" dirty="0"/>
          </a:p>
        </p:txBody>
      </p:sp>
    </p:spTree>
    <p:extLst>
      <p:ext uri="{BB962C8B-B14F-4D97-AF65-F5344CB8AC3E}">
        <p14:creationId xmlns:p14="http://schemas.microsoft.com/office/powerpoint/2010/main" val="349670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EC"/>
          </a:p>
        </p:txBody>
      </p:sp>
      <p:sp>
        <p:nvSpPr>
          <p:cNvPr id="3" name="Date Placeholder 3">
            <a:extLst>
              <a:ext uri="{FF2B5EF4-FFF2-40B4-BE49-F238E27FC236}">
                <a16:creationId xmlns:a16="http://schemas.microsoft.com/office/drawing/2014/main" id="{CF482401-99E1-4BE1-A3FD-3E4760475A58}"/>
              </a:ext>
            </a:extLst>
          </p:cNvPr>
          <p:cNvSpPr>
            <a:spLocks noGrp="1"/>
          </p:cNvSpPr>
          <p:nvPr>
            <p:ph type="dt" sz="half" idx="10"/>
          </p:nvPr>
        </p:nvSpPr>
        <p:spPr/>
        <p:txBody>
          <a:bodyPr/>
          <a:lstStyle>
            <a:lvl1pPr>
              <a:defRPr/>
            </a:lvl1pPr>
          </a:lstStyle>
          <a:p>
            <a:pPr>
              <a:defRPr/>
            </a:pPr>
            <a:fld id="{F9C14628-3B1D-4E42-BEFC-F92334F84A3E}" type="datetimeFigureOut">
              <a:rPr lang="LID4096"/>
              <a:pPr>
                <a:defRPr/>
              </a:pPr>
              <a:t>06/07/2023</a:t>
            </a:fld>
            <a:endParaRPr lang="en-EC"/>
          </a:p>
        </p:txBody>
      </p:sp>
      <p:sp>
        <p:nvSpPr>
          <p:cNvPr id="4" name="Footer Placeholder 4">
            <a:extLst>
              <a:ext uri="{FF2B5EF4-FFF2-40B4-BE49-F238E27FC236}">
                <a16:creationId xmlns:a16="http://schemas.microsoft.com/office/drawing/2014/main" id="{3E662387-C483-4209-AB1E-307D21304E5F}"/>
              </a:ext>
            </a:extLst>
          </p:cNvPr>
          <p:cNvSpPr>
            <a:spLocks noGrp="1"/>
          </p:cNvSpPr>
          <p:nvPr>
            <p:ph type="ftr" sz="quarter" idx="11"/>
          </p:nvPr>
        </p:nvSpPr>
        <p:spPr/>
        <p:txBody>
          <a:bodyPr/>
          <a:lstStyle>
            <a:lvl1pPr>
              <a:defRPr/>
            </a:lvl1pPr>
          </a:lstStyle>
          <a:p>
            <a:pPr>
              <a:defRPr/>
            </a:pPr>
            <a:endParaRPr lang="en-EC"/>
          </a:p>
        </p:txBody>
      </p:sp>
      <p:sp>
        <p:nvSpPr>
          <p:cNvPr id="5" name="Slide Number Placeholder 5">
            <a:extLst>
              <a:ext uri="{FF2B5EF4-FFF2-40B4-BE49-F238E27FC236}">
                <a16:creationId xmlns:a16="http://schemas.microsoft.com/office/drawing/2014/main" id="{EDE41693-4913-492E-ABAC-1CFB0F241247}"/>
              </a:ext>
            </a:extLst>
          </p:cNvPr>
          <p:cNvSpPr>
            <a:spLocks noGrp="1"/>
          </p:cNvSpPr>
          <p:nvPr>
            <p:ph type="sldNum" sz="quarter" idx="12"/>
          </p:nvPr>
        </p:nvSpPr>
        <p:spPr/>
        <p:txBody>
          <a:bodyPr/>
          <a:lstStyle>
            <a:lvl1pPr>
              <a:defRPr/>
            </a:lvl1pPr>
          </a:lstStyle>
          <a:p>
            <a:fld id="{E744A99A-09E7-49EA-8ED8-4D7B97E9EDD8}" type="slidenum">
              <a:rPr lang="es-CL" altLang="es-EC"/>
              <a:pPr/>
              <a:t>‹Nº›</a:t>
            </a:fld>
            <a:endParaRPr lang="es-CL" altLang="es-EC" dirty="0"/>
          </a:p>
        </p:txBody>
      </p:sp>
    </p:spTree>
    <p:extLst>
      <p:ext uri="{BB962C8B-B14F-4D97-AF65-F5344CB8AC3E}">
        <p14:creationId xmlns:p14="http://schemas.microsoft.com/office/powerpoint/2010/main" val="63377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8AC4274-36D4-451B-8569-F3578A0C47B9}"/>
              </a:ext>
            </a:extLst>
          </p:cNvPr>
          <p:cNvSpPr>
            <a:spLocks noGrp="1"/>
          </p:cNvSpPr>
          <p:nvPr>
            <p:ph type="dt" sz="half" idx="10"/>
          </p:nvPr>
        </p:nvSpPr>
        <p:spPr/>
        <p:txBody>
          <a:bodyPr/>
          <a:lstStyle>
            <a:lvl1pPr>
              <a:defRPr/>
            </a:lvl1pPr>
          </a:lstStyle>
          <a:p>
            <a:pPr>
              <a:defRPr/>
            </a:pPr>
            <a:fld id="{CDC8E677-A249-49CB-BE2C-5281CE53A6EE}" type="datetimeFigureOut">
              <a:rPr lang="LID4096"/>
              <a:pPr>
                <a:defRPr/>
              </a:pPr>
              <a:t>06/07/2023</a:t>
            </a:fld>
            <a:endParaRPr lang="en-EC"/>
          </a:p>
        </p:txBody>
      </p:sp>
      <p:sp>
        <p:nvSpPr>
          <p:cNvPr id="3" name="Footer Placeholder 4">
            <a:extLst>
              <a:ext uri="{FF2B5EF4-FFF2-40B4-BE49-F238E27FC236}">
                <a16:creationId xmlns:a16="http://schemas.microsoft.com/office/drawing/2014/main" id="{D0862B66-3DA2-4FBC-9166-5BC9263E6784}"/>
              </a:ext>
            </a:extLst>
          </p:cNvPr>
          <p:cNvSpPr>
            <a:spLocks noGrp="1"/>
          </p:cNvSpPr>
          <p:nvPr>
            <p:ph type="ftr" sz="quarter" idx="11"/>
          </p:nvPr>
        </p:nvSpPr>
        <p:spPr/>
        <p:txBody>
          <a:bodyPr/>
          <a:lstStyle>
            <a:lvl1pPr>
              <a:defRPr/>
            </a:lvl1pPr>
          </a:lstStyle>
          <a:p>
            <a:pPr>
              <a:defRPr/>
            </a:pPr>
            <a:endParaRPr lang="en-EC"/>
          </a:p>
        </p:txBody>
      </p:sp>
      <p:sp>
        <p:nvSpPr>
          <p:cNvPr id="4" name="Slide Number Placeholder 5">
            <a:extLst>
              <a:ext uri="{FF2B5EF4-FFF2-40B4-BE49-F238E27FC236}">
                <a16:creationId xmlns:a16="http://schemas.microsoft.com/office/drawing/2014/main" id="{23B5DEB2-64CA-4B50-8CF5-DE323D26C445}"/>
              </a:ext>
            </a:extLst>
          </p:cNvPr>
          <p:cNvSpPr>
            <a:spLocks noGrp="1"/>
          </p:cNvSpPr>
          <p:nvPr>
            <p:ph type="sldNum" sz="quarter" idx="12"/>
          </p:nvPr>
        </p:nvSpPr>
        <p:spPr/>
        <p:txBody>
          <a:bodyPr/>
          <a:lstStyle>
            <a:lvl1pPr>
              <a:defRPr/>
            </a:lvl1pPr>
          </a:lstStyle>
          <a:p>
            <a:fld id="{1D1C685D-F665-44DF-AA42-A5BCF0324E18}" type="slidenum">
              <a:rPr lang="es-CL" altLang="es-EC"/>
              <a:pPr/>
              <a:t>‹Nº›</a:t>
            </a:fld>
            <a:endParaRPr lang="es-CL" altLang="es-EC" dirty="0"/>
          </a:p>
        </p:txBody>
      </p:sp>
    </p:spTree>
    <p:extLst>
      <p:ext uri="{BB962C8B-B14F-4D97-AF65-F5344CB8AC3E}">
        <p14:creationId xmlns:p14="http://schemas.microsoft.com/office/powerpoint/2010/main" val="12845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C"/>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037B6C4-F39E-48BC-B705-8B7BE90EC264}"/>
              </a:ext>
            </a:extLst>
          </p:cNvPr>
          <p:cNvSpPr>
            <a:spLocks noGrp="1"/>
          </p:cNvSpPr>
          <p:nvPr>
            <p:ph type="dt" sz="half" idx="10"/>
          </p:nvPr>
        </p:nvSpPr>
        <p:spPr/>
        <p:txBody>
          <a:bodyPr/>
          <a:lstStyle>
            <a:lvl1pPr>
              <a:defRPr/>
            </a:lvl1pPr>
          </a:lstStyle>
          <a:p>
            <a:pPr>
              <a:defRPr/>
            </a:pPr>
            <a:fld id="{2B8C49AD-0356-479D-923D-179FA23B6970}" type="datetimeFigureOut">
              <a:rPr lang="LID4096"/>
              <a:pPr>
                <a:defRPr/>
              </a:pPr>
              <a:t>06/07/2023</a:t>
            </a:fld>
            <a:endParaRPr lang="en-EC"/>
          </a:p>
        </p:txBody>
      </p:sp>
      <p:sp>
        <p:nvSpPr>
          <p:cNvPr id="6" name="Footer Placeholder 4">
            <a:extLst>
              <a:ext uri="{FF2B5EF4-FFF2-40B4-BE49-F238E27FC236}">
                <a16:creationId xmlns:a16="http://schemas.microsoft.com/office/drawing/2014/main" id="{C1F35720-DDDA-4283-9341-79A05C19E8DA}"/>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6F9C540-5DFF-4537-88C6-6502018397BC}"/>
              </a:ext>
            </a:extLst>
          </p:cNvPr>
          <p:cNvSpPr>
            <a:spLocks noGrp="1"/>
          </p:cNvSpPr>
          <p:nvPr>
            <p:ph type="sldNum" sz="quarter" idx="12"/>
          </p:nvPr>
        </p:nvSpPr>
        <p:spPr/>
        <p:txBody>
          <a:bodyPr/>
          <a:lstStyle>
            <a:lvl1pPr>
              <a:defRPr/>
            </a:lvl1pPr>
          </a:lstStyle>
          <a:p>
            <a:fld id="{5C76D23A-D118-49BE-AF9E-727C3F429F07}" type="slidenum">
              <a:rPr lang="es-CL" altLang="es-EC"/>
              <a:pPr/>
              <a:t>‹Nº›</a:t>
            </a:fld>
            <a:endParaRPr lang="es-CL" altLang="es-EC" dirty="0"/>
          </a:p>
        </p:txBody>
      </p:sp>
    </p:spTree>
    <p:extLst>
      <p:ext uri="{BB962C8B-B14F-4D97-AF65-F5344CB8AC3E}">
        <p14:creationId xmlns:p14="http://schemas.microsoft.com/office/powerpoint/2010/main" val="301595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C"/>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EC"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429F5F8-4021-40DE-9B53-8287AE3BAD22}"/>
              </a:ext>
            </a:extLst>
          </p:cNvPr>
          <p:cNvSpPr>
            <a:spLocks noGrp="1"/>
          </p:cNvSpPr>
          <p:nvPr>
            <p:ph type="dt" sz="half" idx="10"/>
          </p:nvPr>
        </p:nvSpPr>
        <p:spPr/>
        <p:txBody>
          <a:bodyPr/>
          <a:lstStyle>
            <a:lvl1pPr>
              <a:defRPr/>
            </a:lvl1pPr>
          </a:lstStyle>
          <a:p>
            <a:pPr>
              <a:defRPr/>
            </a:pPr>
            <a:fld id="{FB0E88CC-A74C-4081-91E4-104905AB43C2}" type="datetimeFigureOut">
              <a:rPr lang="LID4096"/>
              <a:pPr>
                <a:defRPr/>
              </a:pPr>
              <a:t>06/07/2023</a:t>
            </a:fld>
            <a:endParaRPr lang="en-EC"/>
          </a:p>
        </p:txBody>
      </p:sp>
      <p:sp>
        <p:nvSpPr>
          <p:cNvPr id="6" name="Footer Placeholder 4">
            <a:extLst>
              <a:ext uri="{FF2B5EF4-FFF2-40B4-BE49-F238E27FC236}">
                <a16:creationId xmlns:a16="http://schemas.microsoft.com/office/drawing/2014/main" id="{73DA3497-E0CC-4F6B-B95F-38CF9E9F4424}"/>
              </a:ext>
            </a:extLst>
          </p:cNvPr>
          <p:cNvSpPr>
            <a:spLocks noGrp="1"/>
          </p:cNvSpPr>
          <p:nvPr>
            <p:ph type="ftr" sz="quarter" idx="11"/>
          </p:nvPr>
        </p:nvSpPr>
        <p:spPr/>
        <p:txBody>
          <a:bodyPr/>
          <a:lstStyle>
            <a:lvl1pPr>
              <a:defRPr/>
            </a:lvl1pPr>
          </a:lstStyle>
          <a:p>
            <a:pPr>
              <a:defRPr/>
            </a:pPr>
            <a:endParaRPr lang="en-EC"/>
          </a:p>
        </p:txBody>
      </p:sp>
      <p:sp>
        <p:nvSpPr>
          <p:cNvPr id="7" name="Slide Number Placeholder 5">
            <a:extLst>
              <a:ext uri="{FF2B5EF4-FFF2-40B4-BE49-F238E27FC236}">
                <a16:creationId xmlns:a16="http://schemas.microsoft.com/office/drawing/2014/main" id="{0EA501C0-4FB7-4A46-ACC0-CE65E790CCD1}"/>
              </a:ext>
            </a:extLst>
          </p:cNvPr>
          <p:cNvSpPr>
            <a:spLocks noGrp="1"/>
          </p:cNvSpPr>
          <p:nvPr>
            <p:ph type="sldNum" sz="quarter" idx="12"/>
          </p:nvPr>
        </p:nvSpPr>
        <p:spPr/>
        <p:txBody>
          <a:bodyPr/>
          <a:lstStyle>
            <a:lvl1pPr>
              <a:defRPr/>
            </a:lvl1pPr>
          </a:lstStyle>
          <a:p>
            <a:fld id="{8122BA52-393F-48E4-829F-53DB2949C8CE}" type="slidenum">
              <a:rPr lang="es-CL" altLang="es-EC"/>
              <a:pPr/>
              <a:t>‹Nº›</a:t>
            </a:fld>
            <a:endParaRPr lang="es-CL" altLang="es-EC" dirty="0"/>
          </a:p>
        </p:txBody>
      </p:sp>
    </p:spTree>
    <p:extLst>
      <p:ext uri="{BB962C8B-B14F-4D97-AF65-F5344CB8AC3E}">
        <p14:creationId xmlns:p14="http://schemas.microsoft.com/office/powerpoint/2010/main" val="6722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3D05FE-436E-4897-B210-FEE90D26088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CL" altLang="es-EC"/>
          </a:p>
        </p:txBody>
      </p:sp>
      <p:sp>
        <p:nvSpPr>
          <p:cNvPr id="1027" name="Text Placeholder 2">
            <a:extLst>
              <a:ext uri="{FF2B5EF4-FFF2-40B4-BE49-F238E27FC236}">
                <a16:creationId xmlns:a16="http://schemas.microsoft.com/office/drawing/2014/main" id="{BC82BC62-AA50-4D87-A81E-681E991D59C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CL" altLang="es-EC"/>
          </a:p>
        </p:txBody>
      </p:sp>
      <p:sp>
        <p:nvSpPr>
          <p:cNvPr id="4" name="Date Placeholder 3">
            <a:extLst>
              <a:ext uri="{FF2B5EF4-FFF2-40B4-BE49-F238E27FC236}">
                <a16:creationId xmlns:a16="http://schemas.microsoft.com/office/drawing/2014/main" id="{FD44BB31-1180-6240-A9BE-24471D38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ACBBB5-005A-41ED-8EA3-9B58C1E42A86}" type="datetimeFigureOut">
              <a:rPr lang="LID4096"/>
              <a:pPr>
                <a:defRPr/>
              </a:pPr>
              <a:t>06/07/2023</a:t>
            </a:fld>
            <a:endParaRPr lang="en-EC"/>
          </a:p>
        </p:txBody>
      </p:sp>
      <p:sp>
        <p:nvSpPr>
          <p:cNvPr id="5" name="Footer Placeholder 4">
            <a:extLst>
              <a:ext uri="{FF2B5EF4-FFF2-40B4-BE49-F238E27FC236}">
                <a16:creationId xmlns:a16="http://schemas.microsoft.com/office/drawing/2014/main" id="{D66674C3-5E52-C948-8306-7D4619CA9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EC"/>
          </a:p>
        </p:txBody>
      </p:sp>
      <p:sp>
        <p:nvSpPr>
          <p:cNvPr id="6" name="Slide Number Placeholder 5">
            <a:extLst>
              <a:ext uri="{FF2B5EF4-FFF2-40B4-BE49-F238E27FC236}">
                <a16:creationId xmlns:a16="http://schemas.microsoft.com/office/drawing/2014/main" id="{E8C4E15B-EF3F-9E4D-9BC7-16C3BA134F3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D88E2C-B3F9-4A60-A7DB-B445EBF28C1F}" type="slidenum">
              <a:rPr lang="es-CL" altLang="es-EC"/>
              <a:pPr/>
              <a:t>‹Nº›</a:t>
            </a:fld>
            <a:endParaRPr lang="es-CL" altLang="es-EC"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964CDB-047B-D440-8DD1-90F0C18DB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pic>
        <p:nvPicPr>
          <p:cNvPr id="6" name="Imagen 5">
            <a:extLst>
              <a:ext uri="{FF2B5EF4-FFF2-40B4-BE49-F238E27FC236}">
                <a16:creationId xmlns:a16="http://schemas.microsoft.com/office/drawing/2014/main" id="{68C05C04-19EA-DA41-AE80-E867351C260F}"/>
              </a:ext>
            </a:extLst>
          </p:cNvPr>
          <p:cNvPicPr>
            <a:picLocks noChangeAspect="1"/>
          </p:cNvPicPr>
          <p:nvPr/>
        </p:nvPicPr>
        <p:blipFill>
          <a:blip r:embed="rId3"/>
          <a:stretch>
            <a:fillRect/>
          </a:stretch>
        </p:blipFill>
        <p:spPr>
          <a:xfrm>
            <a:off x="408709" y="423141"/>
            <a:ext cx="3200400" cy="165100"/>
          </a:xfrm>
          <a:prstGeom prst="rect">
            <a:avLst/>
          </a:prstGeom>
        </p:spPr>
      </p:pic>
      <p:sp>
        <p:nvSpPr>
          <p:cNvPr id="7" name="Title 1">
            <a:extLst>
              <a:ext uri="{FF2B5EF4-FFF2-40B4-BE49-F238E27FC236}">
                <a16:creationId xmlns:a16="http://schemas.microsoft.com/office/drawing/2014/main" id="{1108E1A7-78F6-44C3-8AC9-03A8522444A6}"/>
              </a:ext>
            </a:extLst>
          </p:cNvPr>
          <p:cNvSpPr txBox="1">
            <a:spLocks noChangeArrowheads="1"/>
          </p:cNvSpPr>
          <p:nvPr/>
        </p:nvSpPr>
        <p:spPr bwMode="auto">
          <a:xfrm>
            <a:off x="1962149" y="1963738"/>
            <a:ext cx="4919417"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US" altLang="es-EC" sz="2800" dirty="0">
                <a:solidFill>
                  <a:schemeClr val="bg1"/>
                </a:solidFill>
                <a:latin typeface="GOTHAM-LIGHT" pitchFamily="2" charset="0"/>
              </a:rPr>
              <a:t>30 de </a:t>
            </a:r>
            <a:r>
              <a:rPr lang="en-US" altLang="es-EC" sz="2800" dirty="0" err="1">
                <a:solidFill>
                  <a:schemeClr val="bg1"/>
                </a:solidFill>
                <a:latin typeface="GOTHAM-LIGHT" pitchFamily="2" charset="0"/>
              </a:rPr>
              <a:t>abril</a:t>
            </a:r>
            <a:r>
              <a:rPr lang="en-US" altLang="es-EC" sz="2800" dirty="0">
                <a:solidFill>
                  <a:schemeClr val="bg1"/>
                </a:solidFill>
                <a:latin typeface="GOTHAM-LIGHT" pitchFamily="2" charset="0"/>
              </a:rPr>
              <a:t> de 2022</a:t>
            </a:r>
            <a:endParaRPr lang="es-EC" altLang="es-EC" sz="2800" dirty="0">
              <a:solidFill>
                <a:schemeClr val="bg1"/>
              </a:solidFill>
              <a:latin typeface="GOTHAM-LIGHT" pitchFamily="2" charset="0"/>
            </a:endParaRPr>
          </a:p>
        </p:txBody>
      </p:sp>
      <p:sp>
        <p:nvSpPr>
          <p:cNvPr id="8" name="Title 1">
            <a:extLst>
              <a:ext uri="{FF2B5EF4-FFF2-40B4-BE49-F238E27FC236}">
                <a16:creationId xmlns:a16="http://schemas.microsoft.com/office/drawing/2014/main" id="{957BD349-5EE1-4061-8206-8FF6677D28F2}"/>
              </a:ext>
            </a:extLst>
          </p:cNvPr>
          <p:cNvSpPr txBox="1">
            <a:spLocks noChangeArrowheads="1"/>
          </p:cNvSpPr>
          <p:nvPr/>
        </p:nvSpPr>
        <p:spPr bwMode="auto">
          <a:xfrm>
            <a:off x="2889250" y="3511549"/>
            <a:ext cx="9132888" cy="23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57362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AD55F49-DE19-444B-93D2-0CFD7C38CA9E}"/>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sp>
        <p:nvSpPr>
          <p:cNvPr id="4" name="Título 1">
            <a:extLst>
              <a:ext uri="{FF2B5EF4-FFF2-40B4-BE49-F238E27FC236}">
                <a16:creationId xmlns:a16="http://schemas.microsoft.com/office/drawing/2014/main" id="{41172018-71A0-4A45-BE2A-24448FCA6FA0}"/>
              </a:ext>
            </a:extLst>
          </p:cNvPr>
          <p:cNvSpPr txBox="1">
            <a:spLocks/>
          </p:cNvSpPr>
          <p:nvPr/>
        </p:nvSpPr>
        <p:spPr bwMode="auto">
          <a:xfrm>
            <a:off x="919163" y="193040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30 de </a:t>
            </a:r>
            <a:r>
              <a:rPr lang="en-US" altLang="es-EC" sz="1200" b="1" i="1" dirty="0" err="1">
                <a:latin typeface="Calibri Light" panose="020F0302020204030204" pitchFamily="34" charset="0"/>
                <a:cs typeface="Times New Roman" panose="02020603050405020304" pitchFamily="18" charset="0"/>
              </a:rPr>
              <a:t>abril</a:t>
            </a:r>
            <a:r>
              <a:rPr lang="en-US" altLang="es-EC" sz="1200" b="1" i="1" dirty="0">
                <a:latin typeface="Calibri Light" panose="020F0302020204030204" pitchFamily="34" charset="0"/>
                <a:cs typeface="Times New Roman" panose="02020603050405020304" pitchFamily="18" charset="0"/>
              </a:rPr>
              <a:t> de 2022</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B80DE219-BFC4-4979-91AA-20C298D235EF}"/>
              </a:ext>
            </a:extLst>
          </p:cNvPr>
          <p:cNvPicPr>
            <a:picLocks noChangeAspect="1"/>
          </p:cNvPicPr>
          <p:nvPr/>
        </p:nvPicPr>
        <p:blipFill>
          <a:blip r:embed="rId3"/>
          <a:stretch>
            <a:fillRect/>
          </a:stretch>
        </p:blipFill>
        <p:spPr>
          <a:xfrm>
            <a:off x="2333625" y="2844800"/>
            <a:ext cx="7524750" cy="762000"/>
          </a:xfrm>
          <a:prstGeom prst="rect">
            <a:avLst/>
          </a:prstGeom>
        </p:spPr>
      </p:pic>
      <p:sp>
        <p:nvSpPr>
          <p:cNvPr id="6" name="Título 1">
            <a:extLst>
              <a:ext uri="{FF2B5EF4-FFF2-40B4-BE49-F238E27FC236}">
                <a16:creationId xmlns:a16="http://schemas.microsoft.com/office/drawing/2014/main" id="{9CF4FF6B-95D8-480B-A225-7D948332C098}"/>
              </a:ext>
            </a:extLst>
          </p:cNvPr>
          <p:cNvSpPr txBox="1">
            <a:spLocks/>
          </p:cNvSpPr>
          <p:nvPr/>
        </p:nvSpPr>
        <p:spPr bwMode="auto">
          <a:xfrm>
            <a:off x="919163" y="392176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C" sz="1200" b="1" i="1" dirty="0">
                <a:latin typeface="Calibri Light" panose="020F0302020204030204" pitchFamily="34" charset="0"/>
                <a:cs typeface="Times New Roman" panose="02020603050405020304" pitchFamily="18" charset="0"/>
              </a:rPr>
              <a:t>N</a:t>
            </a:r>
            <a:r>
              <a:rPr lang="es-EC" altLang="es-EC" sz="1200" b="1" i="1" dirty="0" err="1">
                <a:latin typeface="Calibri Light" panose="020F0302020204030204" pitchFamily="34" charset="0"/>
                <a:cs typeface="Times New Roman" panose="02020603050405020304" pitchFamily="18" charset="0"/>
              </a:rPr>
              <a:t>ota</a:t>
            </a:r>
            <a:r>
              <a:rPr lang="es-EC" altLang="es-EC" sz="1200" b="1" i="1" dirty="0">
                <a:latin typeface="Calibri Light" panose="020F0302020204030204" pitchFamily="34" charset="0"/>
                <a:cs typeface="Times New Roman" panose="02020603050405020304" pitchFamily="18" charset="0"/>
              </a:rPr>
              <a:t>: Actualización PIB Abril 2023</a:t>
            </a:r>
            <a:endParaRPr lang="en-US" altLang="es-EC" sz="1200" b="1" i="1" dirty="0">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09830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3">
            <a:extLst>
              <a:ext uri="{FF2B5EF4-FFF2-40B4-BE49-F238E27FC236}">
                <a16:creationId xmlns:a16="http://schemas.microsoft.com/office/drawing/2014/main" id="{68BF485E-0D93-4651-A278-A6B4DC597CA0}"/>
              </a:ext>
            </a:extLst>
          </p:cNvPr>
          <p:cNvSpPr>
            <a:spLocks noGrp="1"/>
          </p:cNvSpPr>
          <p:nvPr>
            <p:ph type="title"/>
          </p:nvPr>
        </p:nvSpPr>
        <p:spPr>
          <a:xfrm>
            <a:off x="687371" y="233680"/>
            <a:ext cx="10515600" cy="711200"/>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pic>
        <p:nvPicPr>
          <p:cNvPr id="4" name="Imagen 3">
            <a:extLst>
              <a:ext uri="{FF2B5EF4-FFF2-40B4-BE49-F238E27FC236}">
                <a16:creationId xmlns:a16="http://schemas.microsoft.com/office/drawing/2014/main" id="{5B21D1E1-8F33-4E25-B7FA-20DEDA972CC5}"/>
              </a:ext>
            </a:extLst>
          </p:cNvPr>
          <p:cNvPicPr>
            <a:picLocks noChangeAspect="1"/>
          </p:cNvPicPr>
          <p:nvPr/>
        </p:nvPicPr>
        <p:blipFill>
          <a:blip r:embed="rId3"/>
          <a:stretch>
            <a:fillRect/>
          </a:stretch>
        </p:blipFill>
        <p:spPr>
          <a:xfrm>
            <a:off x="102120" y="712614"/>
            <a:ext cx="5492202" cy="3864148"/>
          </a:xfrm>
          <a:prstGeom prst="rect">
            <a:avLst/>
          </a:prstGeom>
        </p:spPr>
      </p:pic>
      <p:pic>
        <p:nvPicPr>
          <p:cNvPr id="5" name="Imagen 4">
            <a:extLst>
              <a:ext uri="{FF2B5EF4-FFF2-40B4-BE49-F238E27FC236}">
                <a16:creationId xmlns:a16="http://schemas.microsoft.com/office/drawing/2014/main" id="{80FA7DA6-88BF-4927-AABD-9412644D5D6C}"/>
              </a:ext>
            </a:extLst>
          </p:cNvPr>
          <p:cNvPicPr>
            <a:picLocks noChangeAspect="1"/>
          </p:cNvPicPr>
          <p:nvPr/>
        </p:nvPicPr>
        <p:blipFill>
          <a:blip r:embed="rId4"/>
          <a:stretch>
            <a:fillRect/>
          </a:stretch>
        </p:blipFill>
        <p:spPr>
          <a:xfrm>
            <a:off x="5759625" y="712614"/>
            <a:ext cx="5913086" cy="4364564"/>
          </a:xfrm>
          <a:prstGeom prst="rect">
            <a:avLst/>
          </a:prstGeom>
        </p:spPr>
      </p:pic>
      <p:pic>
        <p:nvPicPr>
          <p:cNvPr id="6" name="Imagen 5">
            <a:extLst>
              <a:ext uri="{FF2B5EF4-FFF2-40B4-BE49-F238E27FC236}">
                <a16:creationId xmlns:a16="http://schemas.microsoft.com/office/drawing/2014/main" id="{EC0B9489-04FD-4E68-BC7B-003103017B57}"/>
              </a:ext>
            </a:extLst>
          </p:cNvPr>
          <p:cNvPicPr>
            <a:picLocks noChangeAspect="1"/>
          </p:cNvPicPr>
          <p:nvPr/>
        </p:nvPicPr>
        <p:blipFill>
          <a:blip r:embed="rId5"/>
          <a:stretch>
            <a:fillRect/>
          </a:stretch>
        </p:blipFill>
        <p:spPr>
          <a:xfrm>
            <a:off x="102120" y="4634266"/>
            <a:ext cx="5492202" cy="1676224"/>
          </a:xfrm>
          <a:prstGeom prst="rect">
            <a:avLst/>
          </a:prstGeom>
        </p:spPr>
      </p:pic>
      <p:pic>
        <p:nvPicPr>
          <p:cNvPr id="2" name="Imagen 1">
            <a:extLst>
              <a:ext uri="{FF2B5EF4-FFF2-40B4-BE49-F238E27FC236}">
                <a16:creationId xmlns:a16="http://schemas.microsoft.com/office/drawing/2014/main" id="{82768D56-7638-4DF7-93B1-B4D0BE6CE63C}"/>
              </a:ext>
            </a:extLst>
          </p:cNvPr>
          <p:cNvPicPr>
            <a:picLocks noChangeAspect="1"/>
          </p:cNvPicPr>
          <p:nvPr/>
        </p:nvPicPr>
        <p:blipFill>
          <a:blip r:embed="rId6"/>
          <a:stretch>
            <a:fillRect/>
          </a:stretch>
        </p:blipFill>
        <p:spPr>
          <a:xfrm>
            <a:off x="5759625" y="5105665"/>
            <a:ext cx="6724650" cy="733425"/>
          </a:xfrm>
          <a:prstGeom prst="rect">
            <a:avLst/>
          </a:prstGeom>
        </p:spPr>
      </p:pic>
    </p:spTree>
    <p:extLst>
      <p:ext uri="{BB962C8B-B14F-4D97-AF65-F5344CB8AC3E}">
        <p14:creationId xmlns:p14="http://schemas.microsoft.com/office/powerpoint/2010/main" val="85308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Agregada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51206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9">
            <a:extLst>
              <a:ext uri="{FF2B5EF4-FFF2-40B4-BE49-F238E27FC236}">
                <a16:creationId xmlns:a16="http://schemas.microsoft.com/office/drawing/2014/main" id="{49F0EB79-53C8-46A4-86CC-7E8A6FA02158}"/>
              </a:ext>
            </a:extLst>
          </p:cNvPr>
          <p:cNvSpPr txBox="1">
            <a:spLocks/>
          </p:cNvSpPr>
          <p:nvPr/>
        </p:nvSpPr>
        <p:spPr bwMode="auto">
          <a:xfrm>
            <a:off x="2099733" y="609776"/>
            <a:ext cx="7857067" cy="97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RESUMEN GENERAL ABRIL 2022</a:t>
            </a:r>
            <a:br>
              <a:rPr lang="es-ES" sz="1400" dirty="0"/>
            </a:br>
            <a:endParaRPr lang="es-EC" sz="1400" dirty="0"/>
          </a:p>
        </p:txBody>
      </p:sp>
      <p:pic>
        <p:nvPicPr>
          <p:cNvPr id="3" name="Imagen 2">
            <a:extLst>
              <a:ext uri="{FF2B5EF4-FFF2-40B4-BE49-F238E27FC236}">
                <a16:creationId xmlns:a16="http://schemas.microsoft.com/office/drawing/2014/main" id="{3969401D-4B6F-4870-892B-248C3C0FE8B7}"/>
              </a:ext>
            </a:extLst>
          </p:cNvPr>
          <p:cNvPicPr>
            <a:picLocks noChangeAspect="1"/>
          </p:cNvPicPr>
          <p:nvPr/>
        </p:nvPicPr>
        <p:blipFill>
          <a:blip r:embed="rId3"/>
          <a:stretch>
            <a:fillRect/>
          </a:stretch>
        </p:blipFill>
        <p:spPr>
          <a:xfrm>
            <a:off x="2099732" y="3429000"/>
            <a:ext cx="7857065" cy="1808869"/>
          </a:xfrm>
          <a:prstGeom prst="rect">
            <a:avLst/>
          </a:prstGeom>
        </p:spPr>
      </p:pic>
      <p:pic>
        <p:nvPicPr>
          <p:cNvPr id="4" name="Imagen 3">
            <a:extLst>
              <a:ext uri="{FF2B5EF4-FFF2-40B4-BE49-F238E27FC236}">
                <a16:creationId xmlns:a16="http://schemas.microsoft.com/office/drawing/2014/main" id="{0243E18E-90AC-4A3E-B075-787C586EBB08}"/>
              </a:ext>
            </a:extLst>
          </p:cNvPr>
          <p:cNvPicPr>
            <a:picLocks noChangeAspect="1"/>
          </p:cNvPicPr>
          <p:nvPr/>
        </p:nvPicPr>
        <p:blipFill>
          <a:blip r:embed="rId4"/>
          <a:stretch>
            <a:fillRect/>
          </a:stretch>
        </p:blipFill>
        <p:spPr>
          <a:xfrm>
            <a:off x="2099733" y="1422928"/>
            <a:ext cx="7857064" cy="1808869"/>
          </a:xfrm>
          <a:prstGeom prst="rect">
            <a:avLst/>
          </a:prstGeom>
        </p:spPr>
      </p:pic>
    </p:spTree>
    <p:extLst>
      <p:ext uri="{BB962C8B-B14F-4D97-AF65-F5344CB8AC3E}">
        <p14:creationId xmlns:p14="http://schemas.microsoft.com/office/powerpoint/2010/main" val="370666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3E61240-EBAD-4B4E-8EE9-F4B79F399A5A}"/>
              </a:ext>
            </a:extLst>
          </p:cNvPr>
          <p:cNvSpPr>
            <a:spLocks noGrp="1" noChangeArrowheads="1"/>
          </p:cNvSpPr>
          <p:nvPr>
            <p:ph type="title"/>
          </p:nvPr>
        </p:nvSpPr>
        <p:spPr>
          <a:xfrm>
            <a:off x="349250" y="642938"/>
            <a:ext cx="5991225" cy="1016000"/>
          </a:xfrm>
        </p:spPr>
        <p:txBody>
          <a:bodyPr/>
          <a:lstStyle/>
          <a:p>
            <a:pPr algn="ctr"/>
            <a:r>
              <a:rPr lang="en-US" altLang="es-EC" sz="2800" b="1" dirty="0">
                <a:solidFill>
                  <a:srgbClr val="0070C0"/>
                </a:solidFill>
              </a:rPr>
              <a:t>D</a:t>
            </a:r>
            <a:r>
              <a:rPr lang="es-EC" altLang="es-EC" sz="2800" b="1" dirty="0">
                <a:solidFill>
                  <a:srgbClr val="0070C0"/>
                </a:solidFill>
              </a:rPr>
              <a:t>EUDA PÚBLICA AGREGADA </a:t>
            </a:r>
            <a:br>
              <a:rPr lang="es-EC" altLang="es-EC" sz="2800" b="1" dirty="0">
                <a:solidFill>
                  <a:srgbClr val="0070C0"/>
                </a:solidFill>
              </a:rPr>
            </a:br>
            <a:r>
              <a:rPr lang="es-EC" altLang="es-EC" sz="2800" b="1" dirty="0">
                <a:solidFill>
                  <a:srgbClr val="0070C0"/>
                </a:solidFill>
              </a:rPr>
              <a:t>DEL SECTOR PÚBLICO TOTAL </a:t>
            </a:r>
          </a:p>
        </p:txBody>
      </p:sp>
      <p:sp>
        <p:nvSpPr>
          <p:cNvPr id="11" name="Rectángulo: esquinas redondeadas 10">
            <a:extLst>
              <a:ext uri="{FF2B5EF4-FFF2-40B4-BE49-F238E27FC236}">
                <a16:creationId xmlns:a16="http://schemas.microsoft.com/office/drawing/2014/main" id="{2AAC5332-8CFD-4436-AE9F-8DE99428126B}"/>
              </a:ext>
            </a:extLst>
          </p:cNvPr>
          <p:cNvSpPr/>
          <p:nvPr/>
        </p:nvSpPr>
        <p:spPr>
          <a:xfrm>
            <a:off x="6570132" y="2882265"/>
            <a:ext cx="4752623"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D8F2C10-0B53-45CE-B044-923BF152B95E}"/>
              </a:ext>
            </a:extLst>
          </p:cNvPr>
          <p:cNvSpPr txBox="1">
            <a:spLocks/>
          </p:cNvSpPr>
          <p:nvPr/>
        </p:nvSpPr>
        <p:spPr bwMode="auto">
          <a:xfrm>
            <a:off x="6570132" y="2347913"/>
            <a:ext cx="3522134"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DF5CD70F-3B83-4D73-A48A-E7BF47802267}"/>
              </a:ext>
            </a:extLst>
          </p:cNvPr>
          <p:cNvPicPr>
            <a:picLocks noChangeAspect="1"/>
          </p:cNvPicPr>
          <p:nvPr/>
        </p:nvPicPr>
        <p:blipFill>
          <a:blip r:embed="rId3"/>
          <a:stretch>
            <a:fillRect/>
          </a:stretch>
        </p:blipFill>
        <p:spPr>
          <a:xfrm>
            <a:off x="6834893" y="3169002"/>
            <a:ext cx="4137907" cy="1357842"/>
          </a:xfrm>
          <a:prstGeom prst="rect">
            <a:avLst/>
          </a:prstGeom>
        </p:spPr>
      </p:pic>
    </p:spTree>
    <p:extLst>
      <p:ext uri="{BB962C8B-B14F-4D97-AF65-F5344CB8AC3E}">
        <p14:creationId xmlns:p14="http://schemas.microsoft.com/office/powerpoint/2010/main" val="129265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B76B6B79-2B3E-4319-AF54-E0E0E311C120}"/>
              </a:ext>
            </a:extLst>
          </p:cNvPr>
          <p:cNvPicPr>
            <a:picLocks noChangeAspect="1"/>
          </p:cNvPicPr>
          <p:nvPr/>
        </p:nvPicPr>
        <p:blipFill>
          <a:blip r:embed="rId4"/>
          <a:stretch>
            <a:fillRect/>
          </a:stretch>
        </p:blipFill>
        <p:spPr>
          <a:xfrm>
            <a:off x="900112" y="992662"/>
            <a:ext cx="10391775" cy="4686300"/>
          </a:xfrm>
          <a:prstGeom prst="rect">
            <a:avLst/>
          </a:prstGeom>
        </p:spPr>
      </p:pic>
    </p:spTree>
    <p:extLst>
      <p:ext uri="{BB962C8B-B14F-4D97-AF65-F5344CB8AC3E}">
        <p14:creationId xmlns:p14="http://schemas.microsoft.com/office/powerpoint/2010/main" val="139998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3" name="Imagen 2">
            <a:extLst>
              <a:ext uri="{FF2B5EF4-FFF2-40B4-BE49-F238E27FC236}">
                <a16:creationId xmlns:a16="http://schemas.microsoft.com/office/drawing/2014/main" id="{3B36E1B8-7C07-4D12-8417-5D7F7AAA8DEA}"/>
              </a:ext>
            </a:extLst>
          </p:cNvPr>
          <p:cNvPicPr>
            <a:picLocks noChangeAspect="1"/>
          </p:cNvPicPr>
          <p:nvPr/>
        </p:nvPicPr>
        <p:blipFill>
          <a:blip r:embed="rId4"/>
          <a:stretch>
            <a:fillRect/>
          </a:stretch>
        </p:blipFill>
        <p:spPr>
          <a:xfrm>
            <a:off x="900112" y="983258"/>
            <a:ext cx="10391775" cy="5079525"/>
          </a:xfrm>
          <a:prstGeom prst="rect">
            <a:avLst/>
          </a:prstGeom>
        </p:spPr>
      </p:pic>
    </p:spTree>
    <p:extLst>
      <p:ext uri="{BB962C8B-B14F-4D97-AF65-F5344CB8AC3E}">
        <p14:creationId xmlns:p14="http://schemas.microsoft.com/office/powerpoint/2010/main" val="101227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D836649-668E-4591-B822-988962BDDDA8}"/>
              </a:ext>
            </a:extLst>
          </p:cNvPr>
          <p:cNvPicPr>
            <a:picLocks noChangeAspect="1"/>
          </p:cNvPicPr>
          <p:nvPr/>
        </p:nvPicPr>
        <p:blipFill>
          <a:blip r:embed="rId3"/>
          <a:stretch>
            <a:fillRect/>
          </a:stretch>
        </p:blipFill>
        <p:spPr>
          <a:xfrm>
            <a:off x="903040" y="297658"/>
            <a:ext cx="4249280" cy="695004"/>
          </a:xfrm>
          <a:prstGeom prst="rect">
            <a:avLst/>
          </a:prstGeom>
        </p:spPr>
      </p:pic>
      <p:sp>
        <p:nvSpPr>
          <p:cNvPr id="21" name="Rectángulo 1">
            <a:extLst>
              <a:ext uri="{FF2B5EF4-FFF2-40B4-BE49-F238E27FC236}">
                <a16:creationId xmlns:a16="http://schemas.microsoft.com/office/drawing/2014/main" id="{44F328EF-98D6-4EA1-B67C-AF49CEE32BC1}"/>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sp>
        <p:nvSpPr>
          <p:cNvPr id="7" name="Título 1">
            <a:extLst>
              <a:ext uri="{FF2B5EF4-FFF2-40B4-BE49-F238E27FC236}">
                <a16:creationId xmlns:a16="http://schemas.microsoft.com/office/drawing/2014/main" id="{2E48D64F-D366-4040-B3B7-4D29BFFF39BB}"/>
              </a:ext>
            </a:extLst>
          </p:cNvPr>
          <p:cNvSpPr txBox="1">
            <a:spLocks/>
          </p:cNvSpPr>
          <p:nvPr/>
        </p:nvSpPr>
        <p:spPr bwMode="auto">
          <a:xfrm>
            <a:off x="797631" y="3354157"/>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E96FE52F-E5CC-4668-BB4E-08E72A9707D7}"/>
              </a:ext>
            </a:extLst>
          </p:cNvPr>
          <p:cNvPicPr>
            <a:picLocks noChangeAspect="1"/>
          </p:cNvPicPr>
          <p:nvPr/>
        </p:nvPicPr>
        <p:blipFill>
          <a:blip r:embed="rId4"/>
          <a:stretch>
            <a:fillRect/>
          </a:stretch>
        </p:blipFill>
        <p:spPr>
          <a:xfrm>
            <a:off x="900112" y="1069622"/>
            <a:ext cx="10391775" cy="1809750"/>
          </a:xfrm>
          <a:prstGeom prst="rect">
            <a:avLst/>
          </a:prstGeom>
        </p:spPr>
      </p:pic>
      <p:pic>
        <p:nvPicPr>
          <p:cNvPr id="5" name="Imagen 4">
            <a:extLst>
              <a:ext uri="{FF2B5EF4-FFF2-40B4-BE49-F238E27FC236}">
                <a16:creationId xmlns:a16="http://schemas.microsoft.com/office/drawing/2014/main" id="{D4967ED9-66D1-43B6-8E73-77D6216134A1}"/>
              </a:ext>
            </a:extLst>
          </p:cNvPr>
          <p:cNvPicPr>
            <a:picLocks noChangeAspect="1"/>
          </p:cNvPicPr>
          <p:nvPr/>
        </p:nvPicPr>
        <p:blipFill>
          <a:blip r:embed="rId5"/>
          <a:stretch>
            <a:fillRect/>
          </a:stretch>
        </p:blipFill>
        <p:spPr>
          <a:xfrm>
            <a:off x="900112" y="3961553"/>
            <a:ext cx="10391775" cy="1647825"/>
          </a:xfrm>
          <a:prstGeom prst="rect">
            <a:avLst/>
          </a:prstGeom>
        </p:spPr>
      </p:pic>
    </p:spTree>
    <p:extLst>
      <p:ext uri="{BB962C8B-B14F-4D97-AF65-F5344CB8AC3E}">
        <p14:creationId xmlns:p14="http://schemas.microsoft.com/office/powerpoint/2010/main" val="195177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3DC0CA16-D9C9-4791-8D1E-065E67BC45F8}"/>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12" name="Rectángulo: esquinas redondeadas 11">
            <a:extLst>
              <a:ext uri="{FF2B5EF4-FFF2-40B4-BE49-F238E27FC236}">
                <a16:creationId xmlns:a16="http://schemas.microsoft.com/office/drawing/2014/main" id="{EA771C9A-03D6-45F3-8547-C3076A2879D3}"/>
              </a:ext>
            </a:extLst>
          </p:cNvPr>
          <p:cNvSpPr/>
          <p:nvPr/>
        </p:nvSpPr>
        <p:spPr>
          <a:xfrm>
            <a:off x="6795911" y="2946400"/>
            <a:ext cx="4617156"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3" name="Título 1">
            <a:extLst>
              <a:ext uri="{FF2B5EF4-FFF2-40B4-BE49-F238E27FC236}">
                <a16:creationId xmlns:a16="http://schemas.microsoft.com/office/drawing/2014/main" id="{117AA6DE-8D4E-42A1-AD23-7B730A017C20}"/>
              </a:ext>
            </a:extLst>
          </p:cNvPr>
          <p:cNvSpPr txBox="1">
            <a:spLocks/>
          </p:cNvSpPr>
          <p:nvPr/>
        </p:nvSpPr>
        <p:spPr bwMode="auto">
          <a:xfrm>
            <a:off x="6795910" y="2494844"/>
            <a:ext cx="4040363"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DB98E540-972F-42AE-AC51-E9E8F9F110F1}"/>
              </a:ext>
            </a:extLst>
          </p:cNvPr>
          <p:cNvPicPr>
            <a:picLocks noChangeAspect="1"/>
          </p:cNvPicPr>
          <p:nvPr/>
        </p:nvPicPr>
        <p:blipFill>
          <a:blip r:embed="rId3"/>
          <a:stretch>
            <a:fillRect/>
          </a:stretch>
        </p:blipFill>
        <p:spPr>
          <a:xfrm>
            <a:off x="7007222" y="3248025"/>
            <a:ext cx="4146199" cy="1391708"/>
          </a:xfrm>
          <a:prstGeom prst="rect">
            <a:avLst/>
          </a:prstGeom>
        </p:spPr>
      </p:pic>
    </p:spTree>
    <p:extLst>
      <p:ext uri="{BB962C8B-B14F-4D97-AF65-F5344CB8AC3E}">
        <p14:creationId xmlns:p14="http://schemas.microsoft.com/office/powerpoint/2010/main" val="1962793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4567CAB4-AF28-46D5-866C-13911EEE28EC}"/>
              </a:ext>
            </a:extLst>
          </p:cNvPr>
          <p:cNvPicPr>
            <a:picLocks noChangeAspect="1"/>
          </p:cNvPicPr>
          <p:nvPr/>
        </p:nvPicPr>
        <p:blipFill>
          <a:blip r:embed="rId3"/>
          <a:stretch>
            <a:fillRect/>
          </a:stretch>
        </p:blipFill>
        <p:spPr>
          <a:xfrm>
            <a:off x="471487" y="951264"/>
            <a:ext cx="11249025" cy="4391025"/>
          </a:xfrm>
          <a:prstGeom prst="rect">
            <a:avLst/>
          </a:prstGeom>
        </p:spPr>
      </p:pic>
    </p:spTree>
    <p:extLst>
      <p:ext uri="{BB962C8B-B14F-4D97-AF65-F5344CB8AC3E}">
        <p14:creationId xmlns:p14="http://schemas.microsoft.com/office/powerpoint/2010/main" val="79548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648326-1B1A-C44F-B77A-8B81C91B5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ítulo 1">
            <a:extLst>
              <a:ext uri="{FF2B5EF4-FFF2-40B4-BE49-F238E27FC236}">
                <a16:creationId xmlns:a16="http://schemas.microsoft.com/office/drawing/2014/main" id="{6628611F-24A1-446D-A9C8-0FCD1DFBC45F}"/>
              </a:ext>
            </a:extLst>
          </p:cNvPr>
          <p:cNvSpPr>
            <a:spLocks noGrp="1"/>
          </p:cNvSpPr>
          <p:nvPr>
            <p:ph type="title"/>
          </p:nvPr>
        </p:nvSpPr>
        <p:spPr>
          <a:xfrm>
            <a:off x="838200" y="365125"/>
            <a:ext cx="10515600" cy="652463"/>
          </a:xfrm>
        </p:spPr>
        <p:txBody>
          <a:body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7" name="Marcador de contenido 2">
            <a:extLst>
              <a:ext uri="{FF2B5EF4-FFF2-40B4-BE49-F238E27FC236}">
                <a16:creationId xmlns:a16="http://schemas.microsoft.com/office/drawing/2014/main" id="{A59F3A20-0F64-4321-A0BE-D554CE66428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dirty="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dirty="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dirty="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dirty="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dirty="0">
                <a:latin typeface="Calibri (Cuerpo)"/>
                <a:cs typeface="Times New Roman" panose="02020603050405020304" pitchFamily="18" charset="0"/>
              </a:rPr>
              <a:t>Pasivos contingentes del Gobierno Central de acuerdo con el Artículo 123 del COPLAFIP.</a:t>
            </a:r>
          </a:p>
        </p:txBody>
      </p:sp>
    </p:spTree>
    <p:extLst>
      <p:ext uri="{BB962C8B-B14F-4D97-AF65-F5344CB8AC3E}">
        <p14:creationId xmlns:p14="http://schemas.microsoft.com/office/powerpoint/2010/main" val="338588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2" name="Imagen 1">
            <a:extLst>
              <a:ext uri="{FF2B5EF4-FFF2-40B4-BE49-F238E27FC236}">
                <a16:creationId xmlns:a16="http://schemas.microsoft.com/office/drawing/2014/main" id="{BF26984E-AD81-46F1-B92F-2E313289606F}"/>
              </a:ext>
            </a:extLst>
          </p:cNvPr>
          <p:cNvPicPr>
            <a:picLocks noChangeAspect="1"/>
          </p:cNvPicPr>
          <p:nvPr/>
        </p:nvPicPr>
        <p:blipFill>
          <a:blip r:embed="rId3"/>
          <a:stretch>
            <a:fillRect/>
          </a:stretch>
        </p:blipFill>
        <p:spPr>
          <a:xfrm>
            <a:off x="471487" y="892263"/>
            <a:ext cx="11249025" cy="5073473"/>
          </a:xfrm>
          <a:prstGeom prst="rect">
            <a:avLst/>
          </a:prstGeom>
        </p:spPr>
      </p:pic>
    </p:spTree>
    <p:extLst>
      <p:ext uri="{BB962C8B-B14F-4D97-AF65-F5344CB8AC3E}">
        <p14:creationId xmlns:p14="http://schemas.microsoft.com/office/powerpoint/2010/main" val="12817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1B3C5D38-9743-4DAC-860E-B961888A0E5F}"/>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51C5787C-3A60-4482-9111-16DA14D8D5F8}"/>
              </a:ext>
            </a:extLst>
          </p:cNvPr>
          <p:cNvSpPr/>
          <p:nvPr/>
        </p:nvSpPr>
        <p:spPr>
          <a:xfrm>
            <a:off x="7321552" y="199122"/>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sp>
        <p:nvSpPr>
          <p:cNvPr id="6" name="Título 1">
            <a:extLst>
              <a:ext uri="{FF2B5EF4-FFF2-40B4-BE49-F238E27FC236}">
                <a16:creationId xmlns:a16="http://schemas.microsoft.com/office/drawing/2014/main" id="{5900A355-54CA-4AD8-85BF-0C1AB8D3C3DA}"/>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5392617D-C0AD-41A5-821B-D5100BA95DEB}"/>
              </a:ext>
            </a:extLst>
          </p:cNvPr>
          <p:cNvPicPr>
            <a:picLocks noChangeAspect="1"/>
          </p:cNvPicPr>
          <p:nvPr/>
        </p:nvPicPr>
        <p:blipFill>
          <a:blip r:embed="rId3"/>
          <a:stretch>
            <a:fillRect/>
          </a:stretch>
        </p:blipFill>
        <p:spPr>
          <a:xfrm>
            <a:off x="378871" y="974091"/>
            <a:ext cx="11249025" cy="1809750"/>
          </a:xfrm>
          <a:prstGeom prst="rect">
            <a:avLst/>
          </a:prstGeom>
        </p:spPr>
      </p:pic>
      <p:pic>
        <p:nvPicPr>
          <p:cNvPr id="5" name="Imagen 4">
            <a:extLst>
              <a:ext uri="{FF2B5EF4-FFF2-40B4-BE49-F238E27FC236}">
                <a16:creationId xmlns:a16="http://schemas.microsoft.com/office/drawing/2014/main" id="{9DFD94CE-D635-4FD7-8AF5-8AAF2F1BA20A}"/>
              </a:ext>
            </a:extLst>
          </p:cNvPr>
          <p:cNvPicPr>
            <a:picLocks noChangeAspect="1"/>
          </p:cNvPicPr>
          <p:nvPr/>
        </p:nvPicPr>
        <p:blipFill>
          <a:blip r:embed="rId4"/>
          <a:stretch>
            <a:fillRect/>
          </a:stretch>
        </p:blipFill>
        <p:spPr>
          <a:xfrm>
            <a:off x="378871" y="3986036"/>
            <a:ext cx="11249025" cy="1504950"/>
          </a:xfrm>
          <a:prstGeom prst="rect">
            <a:avLst/>
          </a:prstGeom>
        </p:spPr>
      </p:pic>
    </p:spTree>
    <p:extLst>
      <p:ext uri="{BB962C8B-B14F-4D97-AF65-F5344CB8AC3E}">
        <p14:creationId xmlns:p14="http://schemas.microsoft.com/office/powerpoint/2010/main" val="134693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DEA48F10-0ACD-4BA0-87C5-E6A442FB2122}"/>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11" name="Rectángulo: esquinas redondeadas 10">
            <a:extLst>
              <a:ext uri="{FF2B5EF4-FFF2-40B4-BE49-F238E27FC236}">
                <a16:creationId xmlns:a16="http://schemas.microsoft.com/office/drawing/2014/main" id="{49082728-CB47-4409-9213-CED9B7BB030A}"/>
              </a:ext>
            </a:extLst>
          </p:cNvPr>
          <p:cNvSpPr/>
          <p:nvPr/>
        </p:nvSpPr>
        <p:spPr>
          <a:xfrm>
            <a:off x="6920089" y="2789060"/>
            <a:ext cx="4594578"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dirty="0"/>
          </a:p>
        </p:txBody>
      </p:sp>
      <p:sp>
        <p:nvSpPr>
          <p:cNvPr id="12" name="Título 1">
            <a:extLst>
              <a:ext uri="{FF2B5EF4-FFF2-40B4-BE49-F238E27FC236}">
                <a16:creationId xmlns:a16="http://schemas.microsoft.com/office/drawing/2014/main" id="{809B0C65-93BF-4FFF-B66E-98F8EA626D30}"/>
              </a:ext>
            </a:extLst>
          </p:cNvPr>
          <p:cNvSpPr txBox="1">
            <a:spLocks/>
          </p:cNvSpPr>
          <p:nvPr/>
        </p:nvSpPr>
        <p:spPr bwMode="auto">
          <a:xfrm>
            <a:off x="6920089" y="2269067"/>
            <a:ext cx="3982860"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3" name="Imagen 2">
            <a:extLst>
              <a:ext uri="{FF2B5EF4-FFF2-40B4-BE49-F238E27FC236}">
                <a16:creationId xmlns:a16="http://schemas.microsoft.com/office/drawing/2014/main" id="{7DAACCC6-A676-43D1-80CB-32CC514B37F1}"/>
              </a:ext>
            </a:extLst>
          </p:cNvPr>
          <p:cNvPicPr>
            <a:picLocks noChangeAspect="1"/>
          </p:cNvPicPr>
          <p:nvPr/>
        </p:nvPicPr>
        <p:blipFill>
          <a:blip r:embed="rId3"/>
          <a:stretch>
            <a:fillRect/>
          </a:stretch>
        </p:blipFill>
        <p:spPr>
          <a:xfrm>
            <a:off x="7128757" y="3097390"/>
            <a:ext cx="4177242" cy="1497187"/>
          </a:xfrm>
          <a:prstGeom prst="rect">
            <a:avLst/>
          </a:prstGeom>
        </p:spPr>
      </p:pic>
    </p:spTree>
    <p:extLst>
      <p:ext uri="{BB962C8B-B14F-4D97-AF65-F5344CB8AC3E}">
        <p14:creationId xmlns:p14="http://schemas.microsoft.com/office/powerpoint/2010/main" val="3880884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a:extLst>
              <a:ext uri="{FF2B5EF4-FFF2-40B4-BE49-F238E27FC236}">
                <a16:creationId xmlns:a16="http://schemas.microsoft.com/office/drawing/2014/main" id="{C08595D9-95DF-4F52-9D6E-BB35C4BB7B7E}"/>
              </a:ext>
            </a:extLst>
          </p:cNvPr>
          <p:cNvPicPr>
            <a:picLocks noChangeAspect="1"/>
          </p:cNvPicPr>
          <p:nvPr/>
        </p:nvPicPr>
        <p:blipFill>
          <a:blip r:embed="rId3"/>
          <a:stretch>
            <a:fillRect/>
          </a:stretch>
        </p:blipFill>
        <p:spPr>
          <a:xfrm>
            <a:off x="209550" y="945444"/>
            <a:ext cx="11772900" cy="4967111"/>
          </a:xfrm>
          <a:prstGeom prst="rect">
            <a:avLst/>
          </a:prstGeom>
        </p:spPr>
      </p:pic>
    </p:spTree>
    <p:extLst>
      <p:ext uri="{BB962C8B-B14F-4D97-AF65-F5344CB8AC3E}">
        <p14:creationId xmlns:p14="http://schemas.microsoft.com/office/powerpoint/2010/main" val="43817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a:extLst>
              <a:ext uri="{FF2B5EF4-FFF2-40B4-BE49-F238E27FC236}">
                <a16:creationId xmlns:a16="http://schemas.microsoft.com/office/drawing/2014/main" id="{478AB846-3F26-4D3D-8645-F334B9B0737C}"/>
              </a:ext>
            </a:extLst>
          </p:cNvPr>
          <p:cNvPicPr>
            <a:picLocks noChangeAspect="1"/>
          </p:cNvPicPr>
          <p:nvPr/>
        </p:nvPicPr>
        <p:blipFill>
          <a:blip r:embed="rId3"/>
          <a:stretch>
            <a:fillRect/>
          </a:stretch>
        </p:blipFill>
        <p:spPr>
          <a:xfrm>
            <a:off x="209550" y="959556"/>
            <a:ext cx="11772900" cy="5046133"/>
          </a:xfrm>
          <a:prstGeom prst="rect">
            <a:avLst/>
          </a:prstGeom>
        </p:spPr>
      </p:pic>
    </p:spTree>
    <p:extLst>
      <p:ext uri="{BB962C8B-B14F-4D97-AF65-F5344CB8AC3E}">
        <p14:creationId xmlns:p14="http://schemas.microsoft.com/office/powerpoint/2010/main" val="2812048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F1B96AE-21D9-4689-9104-6C5A0B4057D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04767714-FDDC-40E6-9D18-44D15E546E79}"/>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sp>
        <p:nvSpPr>
          <p:cNvPr id="6" name="Título 1">
            <a:extLst>
              <a:ext uri="{FF2B5EF4-FFF2-40B4-BE49-F238E27FC236}">
                <a16:creationId xmlns:a16="http://schemas.microsoft.com/office/drawing/2014/main" id="{343A7AA1-39C0-4E5D-983E-626194029710}"/>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F18741D5-109C-4907-AAB5-84E198FDFDF5}"/>
              </a:ext>
            </a:extLst>
          </p:cNvPr>
          <p:cNvPicPr>
            <a:picLocks noChangeAspect="1"/>
          </p:cNvPicPr>
          <p:nvPr/>
        </p:nvPicPr>
        <p:blipFill>
          <a:blip r:embed="rId3"/>
          <a:stretch>
            <a:fillRect/>
          </a:stretch>
        </p:blipFill>
        <p:spPr>
          <a:xfrm>
            <a:off x="200025" y="957879"/>
            <a:ext cx="11772900" cy="2171700"/>
          </a:xfrm>
          <a:prstGeom prst="rect">
            <a:avLst/>
          </a:prstGeom>
        </p:spPr>
      </p:pic>
      <p:pic>
        <p:nvPicPr>
          <p:cNvPr id="4" name="Imagen 3">
            <a:extLst>
              <a:ext uri="{FF2B5EF4-FFF2-40B4-BE49-F238E27FC236}">
                <a16:creationId xmlns:a16="http://schemas.microsoft.com/office/drawing/2014/main" id="{23E10958-B236-4C05-9D34-FCAAB50A0796}"/>
              </a:ext>
            </a:extLst>
          </p:cNvPr>
          <p:cNvPicPr>
            <a:picLocks noChangeAspect="1"/>
          </p:cNvPicPr>
          <p:nvPr/>
        </p:nvPicPr>
        <p:blipFill>
          <a:blip r:embed="rId4"/>
          <a:stretch>
            <a:fillRect/>
          </a:stretch>
        </p:blipFill>
        <p:spPr>
          <a:xfrm>
            <a:off x="200025" y="3906661"/>
            <a:ext cx="11772900" cy="1866900"/>
          </a:xfrm>
          <a:prstGeom prst="rect">
            <a:avLst/>
          </a:prstGeom>
        </p:spPr>
      </p:pic>
    </p:spTree>
    <p:extLst>
      <p:ext uri="{BB962C8B-B14F-4D97-AF65-F5344CB8AC3E}">
        <p14:creationId xmlns:p14="http://schemas.microsoft.com/office/powerpoint/2010/main" val="3568828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333CC1A-CD2F-4E18-83E8-C38884633333}"/>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Título 1">
            <a:extLst>
              <a:ext uri="{FF2B5EF4-FFF2-40B4-BE49-F238E27FC236}">
                <a16:creationId xmlns:a16="http://schemas.microsoft.com/office/drawing/2014/main" id="{3633FC1F-AD2A-4727-AD00-557A6E335369}"/>
              </a:ext>
            </a:extLst>
          </p:cNvPr>
          <p:cNvSpPr>
            <a:spLocks noGrp="1" noChangeArrowheads="1"/>
          </p:cNvSpPr>
          <p:nvPr>
            <p:ph type="title"/>
          </p:nvPr>
        </p:nvSpPr>
        <p:spPr>
          <a:xfrm>
            <a:off x="8602663" y="0"/>
            <a:ext cx="3589337" cy="739775"/>
          </a:xfrm>
        </p:spPr>
        <p:txBody>
          <a:bodyPr/>
          <a:lstStyle/>
          <a:p>
            <a:pPr algn="ctr"/>
            <a:r>
              <a:rPr lang="en-US" altLang="es-EC" sz="1600" b="1" dirty="0">
                <a:solidFill>
                  <a:srgbClr val="0070C0"/>
                </a:solidFill>
              </a:rPr>
              <a:t>PASIVOS CONTINGENTES</a:t>
            </a:r>
            <a:endParaRPr lang="es-EC" altLang="es-EC" sz="1600" b="1" dirty="0">
              <a:solidFill>
                <a:srgbClr val="0070C0"/>
              </a:solidFill>
            </a:endParaRPr>
          </a:p>
        </p:txBody>
      </p:sp>
      <p:sp>
        <p:nvSpPr>
          <p:cNvPr id="14" name="CuadroTexto 13">
            <a:extLst>
              <a:ext uri="{FF2B5EF4-FFF2-40B4-BE49-F238E27FC236}">
                <a16:creationId xmlns:a16="http://schemas.microsoft.com/office/drawing/2014/main" id="{F6C68CED-9C53-4134-A5C8-DA7CF2B632CD}"/>
              </a:ext>
            </a:extLst>
          </p:cNvPr>
          <p:cNvSpPr txBox="1"/>
          <p:nvPr/>
        </p:nvSpPr>
        <p:spPr>
          <a:xfrm>
            <a:off x="3718560" y="1321823"/>
            <a:ext cx="6202117" cy="738664"/>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Abril 2022</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pic>
        <p:nvPicPr>
          <p:cNvPr id="2" name="Imagen 1">
            <a:extLst>
              <a:ext uri="{FF2B5EF4-FFF2-40B4-BE49-F238E27FC236}">
                <a16:creationId xmlns:a16="http://schemas.microsoft.com/office/drawing/2014/main" id="{81AE781C-D73C-4168-BCDC-C1001B64699D}"/>
              </a:ext>
            </a:extLst>
          </p:cNvPr>
          <p:cNvPicPr>
            <a:picLocks noChangeAspect="1"/>
          </p:cNvPicPr>
          <p:nvPr/>
        </p:nvPicPr>
        <p:blipFill>
          <a:blip r:embed="rId3"/>
          <a:stretch>
            <a:fillRect/>
          </a:stretch>
        </p:blipFill>
        <p:spPr>
          <a:xfrm>
            <a:off x="3714750" y="2060487"/>
            <a:ext cx="4762500" cy="1543050"/>
          </a:xfrm>
          <a:prstGeom prst="rect">
            <a:avLst/>
          </a:prstGeom>
        </p:spPr>
      </p:pic>
    </p:spTree>
    <p:extLst>
      <p:ext uri="{BB962C8B-B14F-4D97-AF65-F5344CB8AC3E}">
        <p14:creationId xmlns:p14="http://schemas.microsoft.com/office/powerpoint/2010/main" val="773683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pic>
        <p:nvPicPr>
          <p:cNvPr id="11" name="Imagen 10">
            <a:extLst>
              <a:ext uri="{FF2B5EF4-FFF2-40B4-BE49-F238E27FC236}">
                <a16:creationId xmlns:a16="http://schemas.microsoft.com/office/drawing/2014/main" id="{B1C3EF91-B733-4C57-8E60-9CE67AF69F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69978"/>
          </a:xfrm>
          <a:prstGeom prst="rect">
            <a:avLst/>
          </a:prstGeom>
        </p:spPr>
      </p:pic>
      <p:sp>
        <p:nvSpPr>
          <p:cNvPr id="13" name="Title 1">
            <a:extLst>
              <a:ext uri="{FF2B5EF4-FFF2-40B4-BE49-F238E27FC236}">
                <a16:creationId xmlns:a16="http://schemas.microsoft.com/office/drawing/2014/main" id="{DCF59526-792C-4D3B-A8A8-3C7C56CDC2B2}"/>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dirty="0">
                <a:solidFill>
                  <a:schemeClr val="bg1"/>
                </a:solidFill>
                <a:latin typeface="GOTHAM-LIGHT" pitchFamily="2" charset="0"/>
              </a:rPr>
              <a:t>Deuda </a:t>
            </a:r>
            <a:r>
              <a:rPr lang="en-US" altLang="es-EC" sz="4000" dirty="0" err="1">
                <a:solidFill>
                  <a:schemeClr val="bg1"/>
                </a:solidFill>
                <a:latin typeface="GOTHAM-LIGHT" pitchFamily="2" charset="0"/>
              </a:rPr>
              <a:t>Consolidada</a:t>
            </a:r>
            <a:r>
              <a:rPr lang="en-US" altLang="es-EC" sz="4000" dirty="0">
                <a:solidFill>
                  <a:schemeClr val="bg1"/>
                </a:solidFill>
                <a:latin typeface="GOTHAM-LIGHT" pitchFamily="2" charset="0"/>
              </a:rPr>
              <a:t> </a:t>
            </a:r>
            <a:endParaRPr lang="es-EC" altLang="es-EC" sz="4000" dirty="0">
              <a:solidFill>
                <a:schemeClr val="bg1"/>
              </a:solidFill>
              <a:latin typeface="GOTHAM-LIGHT" pitchFamily="2" charset="0"/>
            </a:endParaRPr>
          </a:p>
        </p:txBody>
      </p:sp>
    </p:spTree>
    <p:extLst>
      <p:ext uri="{BB962C8B-B14F-4D97-AF65-F5344CB8AC3E}">
        <p14:creationId xmlns:p14="http://schemas.microsoft.com/office/powerpoint/2010/main" val="272961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456196BB-B126-49A7-87D3-033FBAD7D135}"/>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11" name="Rectángulo: esquinas redondeadas 10">
            <a:extLst>
              <a:ext uri="{FF2B5EF4-FFF2-40B4-BE49-F238E27FC236}">
                <a16:creationId xmlns:a16="http://schemas.microsoft.com/office/drawing/2014/main" id="{651F8E05-3BF2-4751-9CBD-9C2B177EE8AF}"/>
              </a:ext>
            </a:extLst>
          </p:cNvPr>
          <p:cNvSpPr/>
          <p:nvPr/>
        </p:nvSpPr>
        <p:spPr>
          <a:xfrm>
            <a:off x="6987822" y="2800351"/>
            <a:ext cx="4730044"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0AE48A19-B7E6-45C0-B04C-1D3A31AB7856}"/>
              </a:ext>
            </a:extLst>
          </p:cNvPr>
          <p:cNvSpPr txBox="1">
            <a:spLocks/>
          </p:cNvSpPr>
          <p:nvPr/>
        </p:nvSpPr>
        <p:spPr bwMode="auto">
          <a:xfrm>
            <a:off x="6897511" y="2381250"/>
            <a:ext cx="4005438"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2" name="Imagen 1">
            <a:extLst>
              <a:ext uri="{FF2B5EF4-FFF2-40B4-BE49-F238E27FC236}">
                <a16:creationId xmlns:a16="http://schemas.microsoft.com/office/drawing/2014/main" id="{6635DBA4-ABAD-413B-BB11-B4A44727DB81}"/>
              </a:ext>
            </a:extLst>
          </p:cNvPr>
          <p:cNvPicPr>
            <a:picLocks noChangeAspect="1"/>
          </p:cNvPicPr>
          <p:nvPr/>
        </p:nvPicPr>
        <p:blipFill>
          <a:blip r:embed="rId3"/>
          <a:stretch>
            <a:fillRect/>
          </a:stretch>
        </p:blipFill>
        <p:spPr>
          <a:xfrm>
            <a:off x="7297737" y="3103738"/>
            <a:ext cx="4092752" cy="1310217"/>
          </a:xfrm>
          <a:prstGeom prst="rect">
            <a:avLst/>
          </a:prstGeom>
        </p:spPr>
      </p:pic>
    </p:spTree>
    <p:extLst>
      <p:ext uri="{BB962C8B-B14F-4D97-AF65-F5344CB8AC3E}">
        <p14:creationId xmlns:p14="http://schemas.microsoft.com/office/powerpoint/2010/main" val="13997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2" name="Imagen 1">
            <a:extLst>
              <a:ext uri="{FF2B5EF4-FFF2-40B4-BE49-F238E27FC236}">
                <a16:creationId xmlns:a16="http://schemas.microsoft.com/office/drawing/2014/main" id="{3DD86439-EFBC-4D97-974F-3F83C187C118}"/>
              </a:ext>
            </a:extLst>
          </p:cNvPr>
          <p:cNvPicPr>
            <a:picLocks noChangeAspect="1"/>
          </p:cNvPicPr>
          <p:nvPr/>
        </p:nvPicPr>
        <p:blipFill>
          <a:blip r:embed="rId3"/>
          <a:stretch>
            <a:fillRect/>
          </a:stretch>
        </p:blipFill>
        <p:spPr>
          <a:xfrm>
            <a:off x="747712" y="1092906"/>
            <a:ext cx="10696575" cy="4152900"/>
          </a:xfrm>
          <a:prstGeom prst="rect">
            <a:avLst/>
          </a:prstGeom>
        </p:spPr>
      </p:pic>
    </p:spTree>
    <p:extLst>
      <p:ext uri="{BB962C8B-B14F-4D97-AF65-F5344CB8AC3E}">
        <p14:creationId xmlns:p14="http://schemas.microsoft.com/office/powerpoint/2010/main" val="177411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5DD696BF-D31A-4ABD-8A3E-33A4A5135AC4}"/>
              </a:ext>
            </a:extLst>
          </p:cNvPr>
          <p:cNvSpPr txBox="1">
            <a:spLocks/>
          </p:cNvSpPr>
          <p:nvPr/>
        </p:nvSpPr>
        <p:spPr bwMode="auto">
          <a:xfrm>
            <a:off x="734060" y="497957"/>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Marcador de contenido 2">
            <a:extLst>
              <a:ext uri="{FF2B5EF4-FFF2-40B4-BE49-F238E27FC236}">
                <a16:creationId xmlns:a16="http://schemas.microsoft.com/office/drawing/2014/main" id="{6AE06EAF-DF3C-478A-A09F-D6DD62AB7D0E}"/>
              </a:ext>
            </a:extLst>
          </p:cNvPr>
          <p:cNvSpPr txBox="1">
            <a:spLocks noChangeArrowheads="1"/>
          </p:cNvSpPr>
          <p:nvPr/>
        </p:nvSpPr>
        <p:spPr bwMode="auto">
          <a:xfrm>
            <a:off x="991235" y="1572260"/>
            <a:ext cx="100012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C" altLang="es-EC" sz="1400" dirty="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Las modificaciones mencionadas, incluyeron cambios relacionados con la definición de “</a:t>
            </a:r>
            <a:r>
              <a:rPr lang="es-EC" altLang="es-EC" sz="1400" b="1" i="1" dirty="0">
                <a:latin typeface="Calibri (Cuerpo)"/>
                <a:cs typeface="Times New Roman" panose="02020603050405020304" pitchFamily="18" charset="0"/>
              </a:rPr>
              <a:t>endeudamiento público</a:t>
            </a:r>
            <a:r>
              <a:rPr lang="es-EC" altLang="es-EC" sz="1400" dirty="0">
                <a:latin typeface="Calibri (Cuerpo)"/>
                <a:cs typeface="Times New Roman" panose="02020603050405020304" pitchFamily="18" charset="0"/>
              </a:rPr>
              <a:t>”; y, se incorporó una sección sobre la “</a:t>
            </a:r>
            <a:r>
              <a:rPr lang="es-EC" altLang="es-EC" sz="1400" b="1" i="1" dirty="0">
                <a:latin typeface="Calibri (Cuerpo)"/>
                <a:cs typeface="Times New Roman" panose="02020603050405020304" pitchFamily="18" charset="0"/>
              </a:rPr>
              <a:t>Regla de deuda y otras obligaciones</a:t>
            </a:r>
            <a:r>
              <a:rPr lang="es-EC" altLang="es-EC" sz="1400" dirty="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Con Acuerdo Ministerial No. 0077 de 14 de agosto de 2021, se expidió la metodología para el cálculo del </a:t>
            </a:r>
            <a:r>
              <a:rPr lang="es-EC" altLang="es-EC" sz="1400" b="1" i="1" dirty="0">
                <a:latin typeface="Calibri (Cuerpo)"/>
                <a:cs typeface="Times New Roman" panose="02020603050405020304" pitchFamily="18" charset="0"/>
              </a:rPr>
              <a:t>Indicador de la Regla de deuda y otras obligaciones de pago del sector público no financiero y Seguridad Social</a:t>
            </a:r>
            <a:r>
              <a:rPr lang="es-EC" altLang="es-EC" sz="1400" dirty="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a:p>
            <a:pPr marL="0" indent="0" algn="just">
              <a:buFont typeface="Arial" panose="020B0604020202020204" pitchFamily="34" charset="0"/>
              <a:buNone/>
            </a:pPr>
            <a:r>
              <a:rPr lang="es-EC" altLang="es-EC" sz="1400" dirty="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dirty="0">
                <a:latin typeface="Calibri (Cuerpo)"/>
                <a:cs typeface="Times New Roman" panose="02020603050405020304" pitchFamily="18" charset="0"/>
              </a:rPr>
              <a:t>elaborará los estados agregados y consolidados de la deuda pública del sector público</a:t>
            </a:r>
            <a:r>
              <a:rPr lang="es-EC" altLang="es-EC" sz="1400" dirty="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dirty="0">
              <a:latin typeface="Calibri (Cuerpo)"/>
              <a:cs typeface="Times New Roman" panose="02020603050405020304" pitchFamily="18" charset="0"/>
            </a:endParaRPr>
          </a:p>
        </p:txBody>
      </p:sp>
    </p:spTree>
    <p:extLst>
      <p:ext uri="{BB962C8B-B14F-4D97-AF65-F5344CB8AC3E}">
        <p14:creationId xmlns:p14="http://schemas.microsoft.com/office/powerpoint/2010/main" val="1232396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a:extLst>
              <a:ext uri="{FF2B5EF4-FFF2-40B4-BE49-F238E27FC236}">
                <a16:creationId xmlns:a16="http://schemas.microsoft.com/office/drawing/2014/main" id="{58966D0F-2EAA-4560-8957-9F75D2CB3D17}"/>
              </a:ext>
            </a:extLst>
          </p:cNvPr>
          <p:cNvPicPr>
            <a:picLocks noChangeAspect="1"/>
          </p:cNvPicPr>
          <p:nvPr/>
        </p:nvPicPr>
        <p:blipFill>
          <a:blip r:embed="rId3"/>
          <a:stretch>
            <a:fillRect/>
          </a:stretch>
        </p:blipFill>
        <p:spPr>
          <a:xfrm>
            <a:off x="747712" y="1023937"/>
            <a:ext cx="10696575" cy="4810125"/>
          </a:xfrm>
          <a:prstGeom prst="rect">
            <a:avLst/>
          </a:prstGeom>
        </p:spPr>
      </p:pic>
    </p:spTree>
    <p:extLst>
      <p:ext uri="{BB962C8B-B14F-4D97-AF65-F5344CB8AC3E}">
        <p14:creationId xmlns:p14="http://schemas.microsoft.com/office/powerpoint/2010/main" val="263062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FA8BDC40-4A82-4790-9BD3-87CEC3EC174E}"/>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11" name="Rectángulo 10">
            <a:extLst>
              <a:ext uri="{FF2B5EF4-FFF2-40B4-BE49-F238E27FC236}">
                <a16:creationId xmlns:a16="http://schemas.microsoft.com/office/drawing/2014/main" id="{4D2ABED2-63BF-4C5B-B4E6-38142F3F1EB5}"/>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Título 1">
            <a:extLst>
              <a:ext uri="{FF2B5EF4-FFF2-40B4-BE49-F238E27FC236}">
                <a16:creationId xmlns:a16="http://schemas.microsoft.com/office/drawing/2014/main" id="{DD55237F-0F8C-4AA2-B3B5-310E3B117F18}"/>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DAC51C35-9B0F-4021-94AE-A5D51C92D20E}"/>
              </a:ext>
            </a:extLst>
          </p:cNvPr>
          <p:cNvPicPr>
            <a:picLocks noChangeAspect="1"/>
          </p:cNvPicPr>
          <p:nvPr/>
        </p:nvPicPr>
        <p:blipFill>
          <a:blip r:embed="rId3"/>
          <a:stretch>
            <a:fillRect/>
          </a:stretch>
        </p:blipFill>
        <p:spPr>
          <a:xfrm>
            <a:off x="790575" y="1135634"/>
            <a:ext cx="10696575" cy="1771650"/>
          </a:xfrm>
          <a:prstGeom prst="rect">
            <a:avLst/>
          </a:prstGeom>
        </p:spPr>
      </p:pic>
      <p:pic>
        <p:nvPicPr>
          <p:cNvPr id="5" name="Imagen 4">
            <a:extLst>
              <a:ext uri="{FF2B5EF4-FFF2-40B4-BE49-F238E27FC236}">
                <a16:creationId xmlns:a16="http://schemas.microsoft.com/office/drawing/2014/main" id="{EFF0F088-CFC2-43AF-AF14-7D021CA6E322}"/>
              </a:ext>
            </a:extLst>
          </p:cNvPr>
          <p:cNvPicPr>
            <a:picLocks noChangeAspect="1"/>
          </p:cNvPicPr>
          <p:nvPr/>
        </p:nvPicPr>
        <p:blipFill>
          <a:blip r:embed="rId4"/>
          <a:stretch>
            <a:fillRect/>
          </a:stretch>
        </p:blipFill>
        <p:spPr>
          <a:xfrm>
            <a:off x="790575" y="3950717"/>
            <a:ext cx="10696575" cy="1695450"/>
          </a:xfrm>
          <a:prstGeom prst="rect">
            <a:avLst/>
          </a:prstGeom>
        </p:spPr>
      </p:pic>
    </p:spTree>
    <p:extLst>
      <p:ext uri="{BB962C8B-B14F-4D97-AF65-F5344CB8AC3E}">
        <p14:creationId xmlns:p14="http://schemas.microsoft.com/office/powerpoint/2010/main" val="206606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B63E3414-F635-4203-BFA0-C0498C1D5563}"/>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11" name="Rectángulo: esquinas redondeadas 10">
            <a:extLst>
              <a:ext uri="{FF2B5EF4-FFF2-40B4-BE49-F238E27FC236}">
                <a16:creationId xmlns:a16="http://schemas.microsoft.com/office/drawing/2014/main" id="{38B9946D-6796-466E-B2AF-9CAF36FE6469}"/>
              </a:ext>
            </a:extLst>
          </p:cNvPr>
          <p:cNvSpPr/>
          <p:nvPr/>
        </p:nvSpPr>
        <p:spPr>
          <a:xfrm>
            <a:off x="6493228" y="3519488"/>
            <a:ext cx="4671483" cy="190482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2" name="Título 1">
            <a:extLst>
              <a:ext uri="{FF2B5EF4-FFF2-40B4-BE49-F238E27FC236}">
                <a16:creationId xmlns:a16="http://schemas.microsoft.com/office/drawing/2014/main" id="{B9936026-C7C0-4466-980E-7D52E065C102}"/>
              </a:ext>
            </a:extLst>
          </p:cNvPr>
          <p:cNvSpPr txBox="1">
            <a:spLocks/>
          </p:cNvSpPr>
          <p:nvPr/>
        </p:nvSpPr>
        <p:spPr bwMode="auto">
          <a:xfrm>
            <a:off x="6493228" y="2659063"/>
            <a:ext cx="4432298" cy="86042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endParaRPr lang="es-EC"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41E326E7-A408-4AC9-8BF1-141AF06E3F25}"/>
              </a:ext>
            </a:extLst>
          </p:cNvPr>
          <p:cNvPicPr>
            <a:picLocks noChangeAspect="1"/>
          </p:cNvPicPr>
          <p:nvPr/>
        </p:nvPicPr>
        <p:blipFill>
          <a:blip r:embed="rId3"/>
          <a:stretch>
            <a:fillRect/>
          </a:stretch>
        </p:blipFill>
        <p:spPr>
          <a:xfrm>
            <a:off x="6710010" y="3758494"/>
            <a:ext cx="4237918" cy="1400528"/>
          </a:xfrm>
          <a:prstGeom prst="rect">
            <a:avLst/>
          </a:prstGeom>
        </p:spPr>
      </p:pic>
    </p:spTree>
    <p:extLst>
      <p:ext uri="{BB962C8B-B14F-4D97-AF65-F5344CB8AC3E}">
        <p14:creationId xmlns:p14="http://schemas.microsoft.com/office/powerpoint/2010/main" val="2574550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2" name="Imagen 1">
            <a:extLst>
              <a:ext uri="{FF2B5EF4-FFF2-40B4-BE49-F238E27FC236}">
                <a16:creationId xmlns:a16="http://schemas.microsoft.com/office/drawing/2014/main" id="{AB590FA8-68A2-4DF5-8955-036F6E748EED}"/>
              </a:ext>
            </a:extLst>
          </p:cNvPr>
          <p:cNvPicPr>
            <a:picLocks noChangeAspect="1"/>
          </p:cNvPicPr>
          <p:nvPr/>
        </p:nvPicPr>
        <p:blipFill>
          <a:blip r:embed="rId3"/>
          <a:stretch>
            <a:fillRect/>
          </a:stretch>
        </p:blipFill>
        <p:spPr>
          <a:xfrm>
            <a:off x="866775" y="1109662"/>
            <a:ext cx="10458450" cy="4029075"/>
          </a:xfrm>
          <a:prstGeom prst="rect">
            <a:avLst/>
          </a:prstGeom>
        </p:spPr>
      </p:pic>
    </p:spTree>
    <p:extLst>
      <p:ext uri="{BB962C8B-B14F-4D97-AF65-F5344CB8AC3E}">
        <p14:creationId xmlns:p14="http://schemas.microsoft.com/office/powerpoint/2010/main" val="3409642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12FEF7BC-9B2C-4B59-9315-886263E241EF}"/>
              </a:ext>
            </a:extLst>
          </p:cNvPr>
          <p:cNvPicPr>
            <a:picLocks noChangeAspect="1"/>
          </p:cNvPicPr>
          <p:nvPr/>
        </p:nvPicPr>
        <p:blipFill>
          <a:blip r:embed="rId3"/>
          <a:stretch>
            <a:fillRect/>
          </a:stretch>
        </p:blipFill>
        <p:spPr>
          <a:xfrm>
            <a:off x="821090" y="983545"/>
            <a:ext cx="10458450" cy="4638675"/>
          </a:xfrm>
          <a:prstGeom prst="rect">
            <a:avLst/>
          </a:prstGeom>
        </p:spPr>
      </p:pic>
    </p:spTree>
    <p:extLst>
      <p:ext uri="{BB962C8B-B14F-4D97-AF65-F5344CB8AC3E}">
        <p14:creationId xmlns:p14="http://schemas.microsoft.com/office/powerpoint/2010/main" val="72654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0593446-A2BF-450B-93E3-365E7FAF6BA2}"/>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7" name="Rectángulo 6">
            <a:extLst>
              <a:ext uri="{FF2B5EF4-FFF2-40B4-BE49-F238E27FC236}">
                <a16:creationId xmlns:a16="http://schemas.microsoft.com/office/drawing/2014/main" id="{E32018DA-52D3-4041-A344-E9C50CFC3C89}"/>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8" name="Título 1">
            <a:extLst>
              <a:ext uri="{FF2B5EF4-FFF2-40B4-BE49-F238E27FC236}">
                <a16:creationId xmlns:a16="http://schemas.microsoft.com/office/drawing/2014/main" id="{62BED741-AC2D-4E85-A909-3C7B06897053}"/>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2" name="Imagen 1">
            <a:extLst>
              <a:ext uri="{FF2B5EF4-FFF2-40B4-BE49-F238E27FC236}">
                <a16:creationId xmlns:a16="http://schemas.microsoft.com/office/drawing/2014/main" id="{4F3123F4-C544-491B-B343-084992F7E288}"/>
              </a:ext>
            </a:extLst>
          </p:cNvPr>
          <p:cNvPicPr>
            <a:picLocks noChangeAspect="1"/>
          </p:cNvPicPr>
          <p:nvPr/>
        </p:nvPicPr>
        <p:blipFill>
          <a:blip r:embed="rId3"/>
          <a:stretch>
            <a:fillRect/>
          </a:stretch>
        </p:blipFill>
        <p:spPr>
          <a:xfrm>
            <a:off x="866775" y="1265809"/>
            <a:ext cx="10458450" cy="1714500"/>
          </a:xfrm>
          <a:prstGeom prst="rect">
            <a:avLst/>
          </a:prstGeom>
        </p:spPr>
      </p:pic>
      <p:pic>
        <p:nvPicPr>
          <p:cNvPr id="3" name="Imagen 2">
            <a:extLst>
              <a:ext uri="{FF2B5EF4-FFF2-40B4-BE49-F238E27FC236}">
                <a16:creationId xmlns:a16="http://schemas.microsoft.com/office/drawing/2014/main" id="{819FC199-9363-45CA-8D79-62483515B639}"/>
              </a:ext>
            </a:extLst>
          </p:cNvPr>
          <p:cNvPicPr>
            <a:picLocks noChangeAspect="1"/>
          </p:cNvPicPr>
          <p:nvPr/>
        </p:nvPicPr>
        <p:blipFill>
          <a:blip r:embed="rId4"/>
          <a:stretch>
            <a:fillRect/>
          </a:stretch>
        </p:blipFill>
        <p:spPr>
          <a:xfrm>
            <a:off x="866775" y="3877692"/>
            <a:ext cx="10458450" cy="1552575"/>
          </a:xfrm>
          <a:prstGeom prst="rect">
            <a:avLst/>
          </a:prstGeom>
        </p:spPr>
      </p:pic>
    </p:spTree>
    <p:extLst>
      <p:ext uri="{BB962C8B-B14F-4D97-AF65-F5344CB8AC3E}">
        <p14:creationId xmlns:p14="http://schemas.microsoft.com/office/powerpoint/2010/main" val="3423539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323969E7-611A-49C2-99FF-A2A1710AB0C0}"/>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5" name="Rectángulo: esquinas redondeadas 4">
            <a:extLst>
              <a:ext uri="{FF2B5EF4-FFF2-40B4-BE49-F238E27FC236}">
                <a16:creationId xmlns:a16="http://schemas.microsoft.com/office/drawing/2014/main" id="{E4249835-2646-43B5-8E22-7EB47CD07BDE}"/>
              </a:ext>
            </a:extLst>
          </p:cNvPr>
          <p:cNvSpPr/>
          <p:nvPr/>
        </p:nvSpPr>
        <p:spPr>
          <a:xfrm>
            <a:off x="7137752" y="3282597"/>
            <a:ext cx="4741332" cy="1815043"/>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6" name="Título 1">
            <a:extLst>
              <a:ext uri="{FF2B5EF4-FFF2-40B4-BE49-F238E27FC236}">
                <a16:creationId xmlns:a16="http://schemas.microsoft.com/office/drawing/2014/main" id="{FA6EAA5C-CBEB-47EE-AE27-257C2AAA4B20}"/>
              </a:ext>
            </a:extLst>
          </p:cNvPr>
          <p:cNvSpPr txBox="1">
            <a:spLocks/>
          </p:cNvSpPr>
          <p:nvPr/>
        </p:nvSpPr>
        <p:spPr bwMode="auto">
          <a:xfrm>
            <a:off x="7137752" y="2655357"/>
            <a:ext cx="3765197" cy="69250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Abril 2022</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 Cifras en miles de dólares USD</a:t>
            </a:r>
          </a:p>
        </p:txBody>
      </p:sp>
      <p:pic>
        <p:nvPicPr>
          <p:cNvPr id="2" name="Imagen 1">
            <a:extLst>
              <a:ext uri="{FF2B5EF4-FFF2-40B4-BE49-F238E27FC236}">
                <a16:creationId xmlns:a16="http://schemas.microsoft.com/office/drawing/2014/main" id="{FD2D4261-A4F9-4D18-B5AE-811211D5EFD0}"/>
              </a:ext>
            </a:extLst>
          </p:cNvPr>
          <p:cNvPicPr>
            <a:picLocks noChangeAspect="1"/>
          </p:cNvPicPr>
          <p:nvPr/>
        </p:nvPicPr>
        <p:blipFill>
          <a:blip r:embed="rId2"/>
          <a:stretch>
            <a:fillRect/>
          </a:stretch>
        </p:blipFill>
        <p:spPr>
          <a:xfrm>
            <a:off x="7392545" y="3560938"/>
            <a:ext cx="4231746" cy="1204383"/>
          </a:xfrm>
          <a:prstGeom prst="rect">
            <a:avLst/>
          </a:prstGeom>
        </p:spPr>
      </p:pic>
    </p:spTree>
    <p:extLst>
      <p:ext uri="{BB962C8B-B14F-4D97-AF65-F5344CB8AC3E}">
        <p14:creationId xmlns:p14="http://schemas.microsoft.com/office/powerpoint/2010/main" val="3716674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6" name="Imagen 5">
            <a:extLst>
              <a:ext uri="{FF2B5EF4-FFF2-40B4-BE49-F238E27FC236}">
                <a16:creationId xmlns:a16="http://schemas.microsoft.com/office/drawing/2014/main" id="{4AA010CB-3081-41F4-9CF6-602A856474D2}"/>
              </a:ext>
            </a:extLst>
          </p:cNvPr>
          <p:cNvPicPr>
            <a:picLocks noChangeAspect="1"/>
          </p:cNvPicPr>
          <p:nvPr/>
        </p:nvPicPr>
        <p:blipFill>
          <a:blip r:embed="rId2"/>
          <a:stretch>
            <a:fillRect/>
          </a:stretch>
        </p:blipFill>
        <p:spPr>
          <a:xfrm>
            <a:off x="742949" y="1027817"/>
            <a:ext cx="10610850" cy="3876675"/>
          </a:xfrm>
          <a:prstGeom prst="rect">
            <a:avLst/>
          </a:prstGeom>
        </p:spPr>
      </p:pic>
    </p:spTree>
    <p:extLst>
      <p:ext uri="{BB962C8B-B14F-4D97-AF65-F5344CB8AC3E}">
        <p14:creationId xmlns:p14="http://schemas.microsoft.com/office/powerpoint/2010/main" val="155442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2" name="Imagen 1">
            <a:extLst>
              <a:ext uri="{FF2B5EF4-FFF2-40B4-BE49-F238E27FC236}">
                <a16:creationId xmlns:a16="http://schemas.microsoft.com/office/drawing/2014/main" id="{B6DB3076-B02A-433F-A1DA-925AEA68BB32}"/>
              </a:ext>
            </a:extLst>
          </p:cNvPr>
          <p:cNvPicPr>
            <a:picLocks noChangeAspect="1"/>
          </p:cNvPicPr>
          <p:nvPr/>
        </p:nvPicPr>
        <p:blipFill>
          <a:blip r:embed="rId2"/>
          <a:stretch>
            <a:fillRect/>
          </a:stretch>
        </p:blipFill>
        <p:spPr>
          <a:xfrm>
            <a:off x="790575" y="1004887"/>
            <a:ext cx="10610850" cy="4848225"/>
          </a:xfrm>
          <a:prstGeom prst="rect">
            <a:avLst/>
          </a:prstGeom>
        </p:spPr>
      </p:pic>
    </p:spTree>
    <p:extLst>
      <p:ext uri="{BB962C8B-B14F-4D97-AF65-F5344CB8AC3E}">
        <p14:creationId xmlns:p14="http://schemas.microsoft.com/office/powerpoint/2010/main" val="4264813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22941B8-367E-46B9-8B64-EEB9D59DC3D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dirty="0">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5" name="Rectángulo 4">
            <a:extLst>
              <a:ext uri="{FF2B5EF4-FFF2-40B4-BE49-F238E27FC236}">
                <a16:creationId xmlns:a16="http://schemas.microsoft.com/office/drawing/2014/main" id="{C05430A8-05EB-4F9D-AE44-5EAF936F62F4}"/>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6" name="Título 1">
            <a:extLst>
              <a:ext uri="{FF2B5EF4-FFF2-40B4-BE49-F238E27FC236}">
                <a16:creationId xmlns:a16="http://schemas.microsoft.com/office/drawing/2014/main" id="{108F52C5-1E94-4A1A-A2EA-5D2CB100E41C}"/>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22E98F8F-0BD2-427A-B609-66EE3DE9357C}"/>
              </a:ext>
            </a:extLst>
          </p:cNvPr>
          <p:cNvPicPr>
            <a:picLocks noChangeAspect="1"/>
          </p:cNvPicPr>
          <p:nvPr/>
        </p:nvPicPr>
        <p:blipFill>
          <a:blip r:embed="rId2"/>
          <a:stretch>
            <a:fillRect/>
          </a:stretch>
        </p:blipFill>
        <p:spPr>
          <a:xfrm>
            <a:off x="790575" y="1182667"/>
            <a:ext cx="10610850" cy="1695450"/>
          </a:xfrm>
          <a:prstGeom prst="rect">
            <a:avLst/>
          </a:prstGeom>
        </p:spPr>
      </p:pic>
      <p:pic>
        <p:nvPicPr>
          <p:cNvPr id="7" name="Imagen 6">
            <a:extLst>
              <a:ext uri="{FF2B5EF4-FFF2-40B4-BE49-F238E27FC236}">
                <a16:creationId xmlns:a16="http://schemas.microsoft.com/office/drawing/2014/main" id="{445AC340-6C03-4531-B021-F59574B15D61}"/>
              </a:ext>
            </a:extLst>
          </p:cNvPr>
          <p:cNvPicPr>
            <a:picLocks noChangeAspect="1"/>
          </p:cNvPicPr>
          <p:nvPr/>
        </p:nvPicPr>
        <p:blipFill>
          <a:blip r:embed="rId3"/>
          <a:stretch>
            <a:fillRect/>
          </a:stretch>
        </p:blipFill>
        <p:spPr>
          <a:xfrm>
            <a:off x="804157" y="3804179"/>
            <a:ext cx="10610850" cy="1552575"/>
          </a:xfrm>
          <a:prstGeom prst="rect">
            <a:avLst/>
          </a:prstGeom>
        </p:spPr>
      </p:pic>
    </p:spTree>
    <p:extLst>
      <p:ext uri="{BB962C8B-B14F-4D97-AF65-F5344CB8AC3E}">
        <p14:creationId xmlns:p14="http://schemas.microsoft.com/office/powerpoint/2010/main" val="101437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1AC83486-943F-44EA-BD9E-9B9253A29D16}"/>
              </a:ext>
            </a:extLst>
          </p:cNvPr>
          <p:cNvSpPr txBox="1">
            <a:spLocks/>
          </p:cNvSpPr>
          <p:nvPr/>
        </p:nvSpPr>
        <p:spPr bwMode="auto">
          <a:xfrm>
            <a:off x="688396" y="660284"/>
            <a:ext cx="10515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a:extLst>
              <a:ext uri="{FF2B5EF4-FFF2-40B4-BE49-F238E27FC236}">
                <a16:creationId xmlns:a16="http://schemas.microsoft.com/office/drawing/2014/main" id="{0242F2FC-1EE9-452B-AE93-8D7877348AA2}"/>
              </a:ext>
            </a:extLst>
          </p:cNvPr>
          <p:cNvSpPr txBox="1">
            <a:spLocks/>
          </p:cNvSpPr>
          <p:nvPr/>
        </p:nvSpPr>
        <p:spPr bwMode="auto">
          <a:xfrm>
            <a:off x="838200" y="1300163"/>
            <a:ext cx="107092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extLst>
      <p:ext uri="{BB962C8B-B14F-4D97-AF65-F5344CB8AC3E}">
        <p14:creationId xmlns:p14="http://schemas.microsoft.com/office/powerpoint/2010/main" val="178396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F0FE0F0-86FA-48F3-9D3E-467F1C93FB2B}"/>
              </a:ext>
            </a:extLst>
          </p:cNvPr>
          <p:cNvSpPr txBox="1">
            <a:spLocks/>
          </p:cNvSpPr>
          <p:nvPr/>
        </p:nvSpPr>
        <p:spPr bwMode="auto">
          <a:xfrm>
            <a:off x="1429731" y="2234152"/>
            <a:ext cx="9144000" cy="145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Información para el seguimiento del Programa con el FMI</a:t>
            </a:r>
            <a:br>
              <a:rPr lang="es-ES" sz="2800" b="1" dirty="0">
                <a:solidFill>
                  <a:srgbClr val="0070C0"/>
                </a:solidFill>
                <a:effectLst>
                  <a:outerShdw blurRad="38100" dist="38100" dir="2700000" algn="tl">
                    <a:srgbClr val="000000">
                      <a:alpha val="43137"/>
                    </a:srgbClr>
                  </a:outerShdw>
                </a:effectLst>
              </a:rPr>
            </a:br>
            <a:r>
              <a:rPr lang="es-ES" sz="2800" b="1" dirty="0">
                <a:solidFill>
                  <a:srgbClr val="0070C0"/>
                </a:solidFill>
                <a:effectLst>
                  <a:outerShdw blurRad="38100" dist="38100" dir="2700000" algn="tl">
                    <a:srgbClr val="000000">
                      <a:alpha val="43137"/>
                    </a:srgbClr>
                  </a:outerShdw>
                </a:effectLst>
              </a:rPr>
              <a:t>Al 30 de abril de 2022</a:t>
            </a:r>
            <a:br>
              <a:rPr lang="es-ES" sz="2800" b="1" dirty="0">
                <a:solidFill>
                  <a:srgbClr val="0070C0"/>
                </a:solidFill>
                <a:effectLst>
                  <a:outerShdw blurRad="38100" dist="38100" dir="2700000" algn="tl">
                    <a:srgbClr val="000000">
                      <a:alpha val="43137"/>
                    </a:srgbClr>
                  </a:outerShdw>
                </a:effectLst>
              </a:rPr>
            </a:b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757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7223102-0CFB-4F83-BAD7-7DDBA1CA72EE}"/>
              </a:ext>
            </a:extLst>
          </p:cNvPr>
          <p:cNvSpPr txBox="1">
            <a:spLocks/>
          </p:cNvSpPr>
          <p:nvPr/>
        </p:nvSpPr>
        <p:spPr bwMode="auto">
          <a:xfrm>
            <a:off x="3432754" y="2234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1B430547-3657-4505-85EF-912AA55E6720}"/>
              </a:ext>
            </a:extLst>
          </p:cNvPr>
          <p:cNvPicPr>
            <a:picLocks noChangeAspect="1"/>
          </p:cNvPicPr>
          <p:nvPr/>
        </p:nvPicPr>
        <p:blipFill>
          <a:blip r:embed="rId2"/>
          <a:stretch>
            <a:fillRect/>
          </a:stretch>
        </p:blipFill>
        <p:spPr>
          <a:xfrm>
            <a:off x="1085674" y="811036"/>
            <a:ext cx="9591675" cy="5010150"/>
          </a:xfrm>
          <a:prstGeom prst="rect">
            <a:avLst/>
          </a:prstGeom>
        </p:spPr>
      </p:pic>
    </p:spTree>
    <p:extLst>
      <p:ext uri="{BB962C8B-B14F-4D97-AF65-F5344CB8AC3E}">
        <p14:creationId xmlns:p14="http://schemas.microsoft.com/office/powerpoint/2010/main" val="2862309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6255D60-2BD7-4933-8536-1096DD128C98}"/>
              </a:ext>
            </a:extLst>
          </p:cNvPr>
          <p:cNvSpPr txBox="1">
            <a:spLocks noGrp="1"/>
          </p:cNvSpPr>
          <p:nvPr>
            <p:ph type="title"/>
          </p:nvPr>
        </p:nvSpPr>
        <p:spPr bwMode="auto">
          <a:xfrm>
            <a:off x="838200" y="113728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D2F5C6F8-AEFF-4410-AB95-060233D611C9}"/>
              </a:ext>
            </a:extLst>
          </p:cNvPr>
          <p:cNvPicPr>
            <a:picLocks noChangeAspect="1"/>
          </p:cNvPicPr>
          <p:nvPr/>
        </p:nvPicPr>
        <p:blipFill>
          <a:blip r:embed="rId2"/>
          <a:stretch>
            <a:fillRect/>
          </a:stretch>
        </p:blipFill>
        <p:spPr>
          <a:xfrm>
            <a:off x="1300162" y="1924050"/>
            <a:ext cx="9591675" cy="1504950"/>
          </a:xfrm>
          <a:prstGeom prst="rect">
            <a:avLst/>
          </a:prstGeom>
        </p:spPr>
      </p:pic>
    </p:spTree>
    <p:extLst>
      <p:ext uri="{BB962C8B-B14F-4D97-AF65-F5344CB8AC3E}">
        <p14:creationId xmlns:p14="http://schemas.microsoft.com/office/powerpoint/2010/main" val="1496405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9C317FC-9A1C-4C44-8410-0958EE5B25C4}"/>
              </a:ext>
            </a:extLst>
          </p:cNvPr>
          <p:cNvSpPr txBox="1">
            <a:spLocks/>
          </p:cNvSpPr>
          <p:nvPr/>
        </p:nvSpPr>
        <p:spPr bwMode="auto">
          <a:xfrm>
            <a:off x="2839720" y="302545"/>
            <a:ext cx="5791199" cy="4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400" b="1" dirty="0">
                <a:solidFill>
                  <a:srgbClr val="0070C0"/>
                </a:solidFill>
                <a:effectLst>
                  <a:outerShdw blurRad="38100" dist="38100" dir="2700000" algn="tl">
                    <a:srgbClr val="000000">
                      <a:alpha val="43137"/>
                    </a:srgbClr>
                  </a:outerShdw>
                </a:effectLst>
              </a:rPr>
              <a:t>DEUDA PÚBLICA INTERNA AGREGADA</a:t>
            </a:r>
            <a:endParaRPr lang="es-EC" sz="24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5F4C4071-AA90-4307-A4B7-B02379AFF002}"/>
              </a:ext>
            </a:extLst>
          </p:cNvPr>
          <p:cNvPicPr>
            <a:picLocks noChangeAspect="1"/>
          </p:cNvPicPr>
          <p:nvPr/>
        </p:nvPicPr>
        <p:blipFill>
          <a:blip r:embed="rId2"/>
          <a:stretch>
            <a:fillRect/>
          </a:stretch>
        </p:blipFill>
        <p:spPr>
          <a:xfrm>
            <a:off x="0" y="704427"/>
            <a:ext cx="11988800" cy="6153572"/>
          </a:xfrm>
          <a:prstGeom prst="rect">
            <a:avLst/>
          </a:prstGeom>
        </p:spPr>
      </p:pic>
    </p:spTree>
    <p:extLst>
      <p:ext uri="{BB962C8B-B14F-4D97-AF65-F5344CB8AC3E}">
        <p14:creationId xmlns:p14="http://schemas.microsoft.com/office/powerpoint/2010/main" val="3320383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1175004"/>
            <a:ext cx="10517124" cy="789432"/>
          </a:xfrm>
          <a:prstGeom prst="rect">
            <a:avLst/>
          </a:prstGeom>
        </p:spPr>
      </p:pic>
      <p:pic>
        <p:nvPicPr>
          <p:cNvPr id="2" name="Imagen 1">
            <a:extLst>
              <a:ext uri="{FF2B5EF4-FFF2-40B4-BE49-F238E27FC236}">
                <a16:creationId xmlns:a16="http://schemas.microsoft.com/office/drawing/2014/main" id="{5A2528D9-A5DE-41D8-A226-D9AF8D4CCDC9}"/>
              </a:ext>
            </a:extLst>
          </p:cNvPr>
          <p:cNvPicPr>
            <a:picLocks noChangeAspect="1"/>
          </p:cNvPicPr>
          <p:nvPr/>
        </p:nvPicPr>
        <p:blipFill>
          <a:blip r:embed="rId3"/>
          <a:stretch>
            <a:fillRect/>
          </a:stretch>
        </p:blipFill>
        <p:spPr>
          <a:xfrm>
            <a:off x="1395412" y="1964436"/>
            <a:ext cx="9401175" cy="1914525"/>
          </a:xfrm>
          <a:prstGeom prst="rect">
            <a:avLst/>
          </a:prstGeom>
        </p:spPr>
      </p:pic>
    </p:spTree>
    <p:extLst>
      <p:ext uri="{BB962C8B-B14F-4D97-AF65-F5344CB8AC3E}">
        <p14:creationId xmlns:p14="http://schemas.microsoft.com/office/powerpoint/2010/main" val="3991509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46C193B-3814-4D9F-9952-D1CD2147D47F}"/>
              </a:ext>
            </a:extLst>
          </p:cNvPr>
          <p:cNvPicPr>
            <a:picLocks noChangeAspect="1"/>
          </p:cNvPicPr>
          <p:nvPr/>
        </p:nvPicPr>
        <p:blipFill>
          <a:blip r:embed="rId2"/>
          <a:stretch>
            <a:fillRect/>
          </a:stretch>
        </p:blipFill>
        <p:spPr>
          <a:xfrm>
            <a:off x="837438" y="616204"/>
            <a:ext cx="10517124" cy="789432"/>
          </a:xfrm>
          <a:prstGeom prst="rect">
            <a:avLst/>
          </a:prstGeom>
        </p:spPr>
      </p:pic>
      <p:sp>
        <p:nvSpPr>
          <p:cNvPr id="4" name="CuadroTexto 3">
            <a:extLst>
              <a:ext uri="{FF2B5EF4-FFF2-40B4-BE49-F238E27FC236}">
                <a16:creationId xmlns:a16="http://schemas.microsoft.com/office/drawing/2014/main" id="{FA92C94C-8860-4AE6-9AB8-3BF134E95D32}"/>
              </a:ext>
            </a:extLst>
          </p:cNvPr>
          <p:cNvSpPr txBox="1"/>
          <p:nvPr/>
        </p:nvSpPr>
        <p:spPr>
          <a:xfrm>
            <a:off x="1219200" y="4636241"/>
            <a:ext cx="9753600" cy="246221"/>
          </a:xfrm>
          <a:prstGeom prst="rect">
            <a:avLst/>
          </a:prstGeom>
          <a:noFill/>
        </p:spPr>
        <p:txBody>
          <a:bodyPr wrap="square" rtlCol="0">
            <a:spAutoFit/>
          </a:bodyPr>
          <a:lstStyle/>
          <a:p>
            <a:r>
              <a:rPr lang="es-ES" sz="1000" b="1" dirty="0"/>
              <a:t> Nota: Al saldo del 30 de abril de Tenedores de Bonos y Pagares Privados se debe restar USD 416,073,749,86, bonos que han sido recomprados por la Seguridad Social </a:t>
            </a:r>
            <a:endParaRPr lang="es-EC" dirty="0"/>
          </a:p>
        </p:txBody>
      </p:sp>
      <p:pic>
        <p:nvPicPr>
          <p:cNvPr id="2" name="Imagen 1">
            <a:extLst>
              <a:ext uri="{FF2B5EF4-FFF2-40B4-BE49-F238E27FC236}">
                <a16:creationId xmlns:a16="http://schemas.microsoft.com/office/drawing/2014/main" id="{78449460-2C22-4C24-9A95-384C1B20EB00}"/>
              </a:ext>
            </a:extLst>
          </p:cNvPr>
          <p:cNvPicPr>
            <a:picLocks noChangeAspect="1"/>
          </p:cNvPicPr>
          <p:nvPr/>
        </p:nvPicPr>
        <p:blipFill>
          <a:blip r:embed="rId3"/>
          <a:stretch>
            <a:fillRect/>
          </a:stretch>
        </p:blipFill>
        <p:spPr>
          <a:xfrm>
            <a:off x="1395412" y="1165577"/>
            <a:ext cx="9401175" cy="3352800"/>
          </a:xfrm>
          <a:prstGeom prst="rect">
            <a:avLst/>
          </a:prstGeom>
        </p:spPr>
      </p:pic>
    </p:spTree>
    <p:extLst>
      <p:ext uri="{BB962C8B-B14F-4D97-AF65-F5344CB8AC3E}">
        <p14:creationId xmlns:p14="http://schemas.microsoft.com/office/powerpoint/2010/main" val="700830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a:extLst>
              <a:ext uri="{FF2B5EF4-FFF2-40B4-BE49-F238E27FC236}">
                <a16:creationId xmlns:a16="http://schemas.microsoft.com/office/drawing/2014/main" id="{5171ACD0-C06D-4CA6-9271-40949F7FD6B6}"/>
              </a:ext>
            </a:extLst>
          </p:cNvPr>
          <p:cNvSpPr txBox="1">
            <a:spLocks noGrp="1"/>
          </p:cNvSpPr>
          <p:nvPr>
            <p:ph type="title"/>
          </p:nvPr>
        </p:nvSpPr>
        <p:spPr bwMode="auto">
          <a:xfrm>
            <a:off x="838200" y="2136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3" name="Imagen 2">
            <a:extLst>
              <a:ext uri="{FF2B5EF4-FFF2-40B4-BE49-F238E27FC236}">
                <a16:creationId xmlns:a16="http://schemas.microsoft.com/office/drawing/2014/main" id="{53880A93-ED0B-487B-A21F-3C8F064E43DC}"/>
              </a:ext>
            </a:extLst>
          </p:cNvPr>
          <p:cNvPicPr>
            <a:picLocks noChangeAspect="1"/>
          </p:cNvPicPr>
          <p:nvPr/>
        </p:nvPicPr>
        <p:blipFill>
          <a:blip r:embed="rId2"/>
          <a:stretch>
            <a:fillRect/>
          </a:stretch>
        </p:blipFill>
        <p:spPr>
          <a:xfrm>
            <a:off x="684212" y="527755"/>
            <a:ext cx="10515600" cy="5486400"/>
          </a:xfrm>
          <a:prstGeom prst="rect">
            <a:avLst/>
          </a:prstGeom>
        </p:spPr>
      </p:pic>
    </p:spTree>
    <p:extLst>
      <p:ext uri="{BB962C8B-B14F-4D97-AF65-F5344CB8AC3E}">
        <p14:creationId xmlns:p14="http://schemas.microsoft.com/office/powerpoint/2010/main" val="257717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99F81D25-F9B6-4859-8ABE-86162C010CFD}"/>
              </a:ext>
            </a:extLst>
          </p:cNvPr>
          <p:cNvSpPr>
            <a:spLocks noGrp="1"/>
          </p:cNvSpPr>
          <p:nvPr>
            <p:ph type="title"/>
          </p:nvPr>
        </p:nvSpPr>
        <p:spPr>
          <a:xfrm>
            <a:off x="498634" y="79057"/>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11" name="Marcador de contenido 3">
            <a:extLst>
              <a:ext uri="{FF2B5EF4-FFF2-40B4-BE49-F238E27FC236}">
                <a16:creationId xmlns:a16="http://schemas.microsoft.com/office/drawing/2014/main" id="{209A8611-703B-4CCC-830E-9E892B5DFE3A}"/>
              </a:ext>
            </a:extLst>
          </p:cNvPr>
          <p:cNvSpPr txBox="1">
            <a:spLocks/>
          </p:cNvSpPr>
          <p:nvPr/>
        </p:nvSpPr>
        <p:spPr>
          <a:xfrm>
            <a:off x="2011045" y="974408"/>
            <a:ext cx="7654925" cy="558800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(Schlumberger)</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12" name="Título 1">
            <a:extLst>
              <a:ext uri="{FF2B5EF4-FFF2-40B4-BE49-F238E27FC236}">
                <a16:creationId xmlns:a16="http://schemas.microsoft.com/office/drawing/2014/main" id="{9C9BB573-D68C-4A01-A719-6EF978261B7E}"/>
              </a:ext>
            </a:extLst>
          </p:cNvPr>
          <p:cNvSpPr txBox="1">
            <a:spLocks/>
          </p:cNvSpPr>
          <p:nvPr/>
        </p:nvSpPr>
        <p:spPr bwMode="auto">
          <a:xfrm>
            <a:off x="2877503" y="51244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dirty="0">
                <a:latin typeface="Calibri Light" panose="020F0302020204030204" pitchFamily="34" charset="0"/>
                <a:cs typeface="Times New Roman" panose="02020603050405020304" pitchFamily="18" charset="0"/>
              </a:rPr>
              <a:t>Boletín Estadístico – Abril 2022</a:t>
            </a:r>
          </a:p>
        </p:txBody>
      </p:sp>
    </p:spTree>
    <p:extLst>
      <p:ext uri="{BB962C8B-B14F-4D97-AF65-F5344CB8AC3E}">
        <p14:creationId xmlns:p14="http://schemas.microsoft.com/office/powerpoint/2010/main" val="991924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438B9-2B22-437E-ABF0-400CF15F43D7}"/>
              </a:ext>
            </a:extLst>
          </p:cNvPr>
          <p:cNvSpPr>
            <a:spLocks noGrp="1"/>
          </p:cNvSpPr>
          <p:nvPr>
            <p:ph idx="1"/>
          </p:nvPr>
        </p:nvSpPr>
        <p:spPr>
          <a:xfrm>
            <a:off x="125681" y="5925205"/>
            <a:ext cx="7170636" cy="308823"/>
          </a:xfrm>
        </p:spPr>
        <p:txBody>
          <a:bodyPr/>
          <a:lstStyle/>
          <a:p>
            <a:pPr marL="0" indent="0">
              <a:buNone/>
            </a:pPr>
            <a:r>
              <a:rPr lang="en-US" sz="900" b="1"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r>
              <a:rPr lang="en-US" sz="900" b="1" dirty="0">
                <a:solidFill>
                  <a:srgbClr val="595959"/>
                </a:solidFill>
                <a:latin typeface="Arial" panose="020B0604020202020204" pitchFamily="34" charset="0"/>
                <a:ea typeface="MS PGothic" panose="020B0600070205080204" pitchFamily="34" charset="-128"/>
                <a:cs typeface="Arial" panose="020B0604020202020204" pitchFamily="34" charset="0"/>
              </a:rPr>
              <a:t>: </a:t>
            </a:r>
            <a:r>
              <a:rPr lang="en-US" sz="900" dirty="0" err="1">
                <a:solidFill>
                  <a:srgbClr val="595959"/>
                </a:solidFill>
                <a:latin typeface="Arial" panose="020B0604020202020204" pitchFamily="34" charset="0"/>
                <a:ea typeface="MS PGothic" panose="020B0600070205080204" pitchFamily="34" charset="-128"/>
                <a:cs typeface="Arial" panose="020B0604020202020204" pitchFamily="34" charset="0"/>
              </a:rPr>
              <a:t>texto</a:t>
            </a:r>
            <a:endParaRPr lang="en-US" sz="900" dirty="0">
              <a:solidFill>
                <a:srgbClr val="595959"/>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Título 1">
            <a:extLst>
              <a:ext uri="{FF2B5EF4-FFF2-40B4-BE49-F238E27FC236}">
                <a16:creationId xmlns:a16="http://schemas.microsoft.com/office/drawing/2014/main" id="{DADE70AB-01C6-467E-9815-97C27FB9897B}"/>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dirty="0">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10" name="Marcador de contenido 2">
            <a:extLst>
              <a:ext uri="{FF2B5EF4-FFF2-40B4-BE49-F238E27FC236}">
                <a16:creationId xmlns:a16="http://schemas.microsoft.com/office/drawing/2014/main" id="{372163A6-E351-4177-8671-EC2485E69F55}"/>
              </a:ext>
            </a:extLst>
          </p:cNvPr>
          <p:cNvSpPr txBox="1">
            <a:spLocks noChangeArrowheads="1"/>
          </p:cNvSpPr>
          <p:nvPr/>
        </p:nvSpPr>
        <p:spPr bwMode="auto">
          <a:xfrm>
            <a:off x="3146425" y="1292225"/>
            <a:ext cx="34591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id="{F3C0D596-97CC-4343-A161-23AC4636877C}"/>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extLst>
      <p:ext uri="{BB962C8B-B14F-4D97-AF65-F5344CB8AC3E}">
        <p14:creationId xmlns:p14="http://schemas.microsoft.com/office/powerpoint/2010/main" val="54583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5CDD5F0-772B-4E75-90AD-BA66E1FD4D14}"/>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10" name="Marcador de contenido 2">
            <a:extLst>
              <a:ext uri="{FF2B5EF4-FFF2-40B4-BE49-F238E27FC236}">
                <a16:creationId xmlns:a16="http://schemas.microsoft.com/office/drawing/2014/main" id="{D4E3A9A4-90D1-45C7-B5BA-E519B53237C3}"/>
              </a:ext>
            </a:extLst>
          </p:cNvPr>
          <p:cNvSpPr txBox="1">
            <a:spLocks noChangeArrowheads="1"/>
          </p:cNvSpPr>
          <p:nvPr/>
        </p:nvSpPr>
        <p:spPr bwMode="auto">
          <a:xfrm>
            <a:off x="838200" y="1181100"/>
            <a:ext cx="10515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extLst>
      <p:ext uri="{BB962C8B-B14F-4D97-AF65-F5344CB8AC3E}">
        <p14:creationId xmlns:p14="http://schemas.microsoft.com/office/powerpoint/2010/main" val="2123215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0C3D44F8-5F1E-4AD5-B62B-0F25F4A66B54}"/>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pic>
        <p:nvPicPr>
          <p:cNvPr id="11" name="Imagen 3">
            <a:extLst>
              <a:ext uri="{FF2B5EF4-FFF2-40B4-BE49-F238E27FC236}">
                <a16:creationId xmlns:a16="http://schemas.microsoft.com/office/drawing/2014/main" id="{BFAFE3CF-5E2C-468A-86F5-AB65E1B31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77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679F279D-654B-4319-A026-09D44F6D9D0D}"/>
              </a:ext>
            </a:extLst>
          </p:cNvPr>
          <p:cNvSpPr txBox="1">
            <a:spLocks/>
          </p:cNvSpPr>
          <p:nvPr/>
        </p:nvSpPr>
        <p:spPr bwMode="auto">
          <a:xfrm>
            <a:off x="3251200" y="3789363"/>
            <a:ext cx="8540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C" sz="2800" b="1">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6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35621</TotalTime>
  <Words>1879</Words>
  <Application>Microsoft Office PowerPoint</Application>
  <PresentationFormat>Panorámica</PresentationFormat>
  <Paragraphs>255</Paragraphs>
  <Slides>46</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46</vt:i4>
      </vt:variant>
    </vt:vector>
  </HeadingPairs>
  <TitlesOfParts>
    <vt:vector size="55" baseType="lpstr">
      <vt:lpstr>MS PGothic</vt:lpstr>
      <vt:lpstr>Arial</vt:lpstr>
      <vt:lpstr>Calibri</vt:lpstr>
      <vt:lpstr>Calibri (Cuerpo)</vt:lpstr>
      <vt:lpstr>Calibri Light</vt:lpstr>
      <vt:lpstr>GOTHAM-LIGHT</vt:lpstr>
      <vt:lpstr>Times New Roman</vt:lpstr>
      <vt:lpstr>Wingdings</vt:lpstr>
      <vt:lpstr>Office Theme</vt:lpstr>
      <vt:lpstr>Presentación de PowerPoint</vt:lpstr>
      <vt:lpstr>ÍNDICE DE CONTENIDOS</vt:lpstr>
      <vt:lpstr>Presentación de PowerPoint</vt:lpstr>
      <vt:lpstr>Presentación de PowerPoint</vt:lpstr>
      <vt:lpstr>PRESENTACIÓN</vt:lpstr>
      <vt:lpstr>GLOSARIO</vt:lpstr>
      <vt:lpstr>DEFINICIONES</vt:lpstr>
      <vt:lpstr> CONCEPTOS GENERALES DE SECTORIZACIÓN SECTOR PÚBLICO DISTRIBUCIÓN</vt:lpstr>
      <vt:lpstr>Presentación de PowerPoint</vt:lpstr>
      <vt:lpstr>Presentación de PowerPoint</vt:lpstr>
      <vt:lpstr>  INDICADOR DE LA DEUDA PÚBLICA Y OTRAS OBLIGACIONES DEL SPNF Y LA SEGURIDAD SOCIAL / PIB </vt:lpstr>
      <vt:lpstr>Presentación de PowerPoint</vt:lpstr>
      <vt:lpstr>Presentación de PowerPoint</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DEUDA PÚBLICA EXTERNA TOTAL POR SECTORES </vt:lpstr>
      <vt:lpstr>Presentación de PowerPoint</vt:lpstr>
      <vt:lpstr>Presentación de PowerPoint</vt:lpstr>
      <vt:lpstr>Presentación de PowerPoint</vt:lpstr>
      <vt:lpstr>DEUDA PÚBLICA INTERNA CONSOLIDADA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Vargas Monje, Johana  Elizabeth</cp:lastModifiedBy>
  <cp:revision>464</cp:revision>
  <cp:lastPrinted>2023-01-30T19:47:08Z</cp:lastPrinted>
  <dcterms:created xsi:type="dcterms:W3CDTF">2021-05-25T19:59:53Z</dcterms:created>
  <dcterms:modified xsi:type="dcterms:W3CDTF">2023-06-07T14:02:57Z</dcterms:modified>
</cp:coreProperties>
</file>