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 id="1383" r:id="rId48"/>
    <p:sldId id="1384" r:id="rId49"/>
    <p:sldId id="1385" r:id="rId50"/>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2" d="100"/>
          <a:sy n="82" d="100"/>
        </p:scale>
        <p:origin x="792" y="58"/>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30/9/2024</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09/30/2024</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09/30/2024</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09/30/2024</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09/30/2024</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09/30/2024</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09/30/2024</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09/30/2024</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09/30/2024</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09/30/2024</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09/30/2024</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09/30/2024</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09/30/2024</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30 de </a:t>
            </a:r>
            <a:r>
              <a:rPr lang="en-US" altLang="es-EC" sz="2800" dirty="0" err="1">
                <a:solidFill>
                  <a:schemeClr val="bg1"/>
                </a:solidFill>
                <a:latin typeface="GOTHAM-LIGHT" pitchFamily="2" charset="0"/>
              </a:rPr>
              <a:t>junio</a:t>
            </a:r>
            <a:r>
              <a:rPr lang="en-US" altLang="es-EC" sz="2800" dirty="0">
                <a:solidFill>
                  <a:schemeClr val="bg1"/>
                </a:solidFill>
                <a:latin typeface="GOTHAM-LIGHT" pitchFamily="2" charset="0"/>
              </a:rPr>
              <a:t> de 2023</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30 de </a:t>
            </a:r>
            <a:r>
              <a:rPr lang="en-US" altLang="es-EC" sz="1200" b="1" i="1" dirty="0" err="1">
                <a:latin typeface="Calibri Light" panose="020F0302020204030204" pitchFamily="34" charset="0"/>
                <a:cs typeface="Times New Roman" panose="02020603050405020304" pitchFamily="18" charset="0"/>
              </a:rPr>
              <a:t>junio</a:t>
            </a:r>
            <a:r>
              <a:rPr lang="en-US" altLang="es-EC" sz="1200" b="1" i="1" dirty="0">
                <a:latin typeface="Calibri Light" panose="020F0302020204030204" pitchFamily="34" charset="0"/>
                <a:cs typeface="Times New Roman" panose="02020603050405020304" pitchFamily="18" charset="0"/>
              </a:rPr>
              <a:t> de 2023</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4DBEF22B-22A4-4F37-AEF6-6576B6655799}"/>
              </a:ext>
            </a:extLst>
          </p:cNvPr>
          <p:cNvPicPr>
            <a:picLocks noChangeAspect="1"/>
          </p:cNvPicPr>
          <p:nvPr/>
        </p:nvPicPr>
        <p:blipFill>
          <a:blip r:embed="rId3"/>
          <a:stretch>
            <a:fillRect/>
          </a:stretch>
        </p:blipFill>
        <p:spPr>
          <a:xfrm>
            <a:off x="2276475" y="3048000"/>
            <a:ext cx="7639050" cy="762000"/>
          </a:xfrm>
          <a:prstGeom prst="rect">
            <a:avLst/>
          </a:prstGeom>
        </p:spPr>
      </p:pic>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r>
              <a:rPr lang="es-EC" dirty="0"/>
              <a:t/>
            </a:r>
            <a:br>
              <a:rPr lang="es-EC" dirty="0"/>
            </a:br>
            <a:endParaRPr lang="es-EC" dirty="0"/>
          </a:p>
        </p:txBody>
      </p:sp>
      <p:pic>
        <p:nvPicPr>
          <p:cNvPr id="7" name="Imagen 6">
            <a:extLst>
              <a:ext uri="{FF2B5EF4-FFF2-40B4-BE49-F238E27FC236}">
                <a16:creationId xmlns:a16="http://schemas.microsoft.com/office/drawing/2014/main" id="{69B4E61A-21ED-44B3-9E90-6142A57A72FC}"/>
              </a:ext>
            </a:extLst>
          </p:cNvPr>
          <p:cNvPicPr>
            <a:picLocks noChangeAspect="1"/>
          </p:cNvPicPr>
          <p:nvPr/>
        </p:nvPicPr>
        <p:blipFill>
          <a:blip r:embed="rId3"/>
          <a:stretch>
            <a:fillRect/>
          </a:stretch>
        </p:blipFill>
        <p:spPr>
          <a:xfrm>
            <a:off x="5787671" y="696599"/>
            <a:ext cx="6352037" cy="4277074"/>
          </a:xfrm>
          <a:prstGeom prst="rect">
            <a:avLst/>
          </a:prstGeom>
        </p:spPr>
      </p:pic>
      <p:pic>
        <p:nvPicPr>
          <p:cNvPr id="8" name="Imagen 7">
            <a:extLst>
              <a:ext uri="{FF2B5EF4-FFF2-40B4-BE49-F238E27FC236}">
                <a16:creationId xmlns:a16="http://schemas.microsoft.com/office/drawing/2014/main" id="{D215C97D-0664-4D44-81FC-3695EC07A8CA}"/>
              </a:ext>
            </a:extLst>
          </p:cNvPr>
          <p:cNvPicPr>
            <a:picLocks noChangeAspect="1"/>
          </p:cNvPicPr>
          <p:nvPr/>
        </p:nvPicPr>
        <p:blipFill>
          <a:blip r:embed="rId4"/>
          <a:stretch>
            <a:fillRect/>
          </a:stretch>
        </p:blipFill>
        <p:spPr>
          <a:xfrm>
            <a:off x="5772814" y="5016751"/>
            <a:ext cx="6352037" cy="955071"/>
          </a:xfrm>
          <a:prstGeom prst="rect">
            <a:avLst/>
          </a:prstGeom>
        </p:spPr>
      </p:pic>
      <p:pic>
        <p:nvPicPr>
          <p:cNvPr id="9" name="Imagen 8">
            <a:extLst>
              <a:ext uri="{FF2B5EF4-FFF2-40B4-BE49-F238E27FC236}">
                <a16:creationId xmlns:a16="http://schemas.microsoft.com/office/drawing/2014/main" id="{6DF19EF4-2EAF-4D76-B4D5-B67F71E6DEF5}"/>
              </a:ext>
            </a:extLst>
          </p:cNvPr>
          <p:cNvPicPr>
            <a:picLocks noChangeAspect="1"/>
          </p:cNvPicPr>
          <p:nvPr/>
        </p:nvPicPr>
        <p:blipFill>
          <a:blip r:embed="rId5"/>
          <a:stretch>
            <a:fillRect/>
          </a:stretch>
        </p:blipFill>
        <p:spPr>
          <a:xfrm>
            <a:off x="67149" y="4576762"/>
            <a:ext cx="5574519" cy="1711149"/>
          </a:xfrm>
          <a:prstGeom prst="rect">
            <a:avLst/>
          </a:prstGeom>
        </p:spPr>
      </p:pic>
      <p:pic>
        <p:nvPicPr>
          <p:cNvPr id="4" name="Imagen 3"/>
          <p:cNvPicPr>
            <a:picLocks noChangeAspect="1"/>
          </p:cNvPicPr>
          <p:nvPr/>
        </p:nvPicPr>
        <p:blipFill>
          <a:blip r:embed="rId6"/>
          <a:stretch>
            <a:fillRect/>
          </a:stretch>
        </p:blipFill>
        <p:spPr>
          <a:xfrm>
            <a:off x="67149" y="696600"/>
            <a:ext cx="5553451" cy="3880162"/>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JUNIO 2023</a:t>
            </a:r>
            <a:r>
              <a:rPr lang="es-ES" sz="1400" dirty="0"/>
              <a:t/>
            </a:r>
            <a:br>
              <a:rPr lang="es-ES" sz="1400" dirty="0"/>
            </a:br>
            <a:endParaRPr lang="es-EC" sz="1400" dirty="0"/>
          </a:p>
        </p:txBody>
      </p:sp>
      <p:pic>
        <p:nvPicPr>
          <p:cNvPr id="4" name="Imagen 3"/>
          <p:cNvPicPr>
            <a:picLocks noChangeAspect="1"/>
          </p:cNvPicPr>
          <p:nvPr/>
        </p:nvPicPr>
        <p:blipFill>
          <a:blip r:embed="rId3"/>
          <a:stretch>
            <a:fillRect/>
          </a:stretch>
        </p:blipFill>
        <p:spPr>
          <a:xfrm>
            <a:off x="2099733" y="1436970"/>
            <a:ext cx="8207016" cy="1847406"/>
          </a:xfrm>
          <a:prstGeom prst="rect">
            <a:avLst/>
          </a:prstGeom>
        </p:spPr>
      </p:pic>
      <p:pic>
        <p:nvPicPr>
          <p:cNvPr id="5" name="Imagen 4"/>
          <p:cNvPicPr>
            <a:picLocks noChangeAspect="1"/>
          </p:cNvPicPr>
          <p:nvPr/>
        </p:nvPicPr>
        <p:blipFill>
          <a:blip r:embed="rId4"/>
          <a:stretch>
            <a:fillRect/>
          </a:stretch>
        </p:blipFill>
        <p:spPr>
          <a:xfrm>
            <a:off x="2099733" y="3429000"/>
            <a:ext cx="8207016" cy="1880118"/>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6860816" y="3163362"/>
            <a:ext cx="4233282" cy="1501943"/>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4"/>
          <a:stretch>
            <a:fillRect/>
          </a:stretch>
        </p:blipFill>
        <p:spPr>
          <a:xfrm>
            <a:off x="903040" y="1069217"/>
            <a:ext cx="10294083" cy="4365001"/>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4" name="Imagen 3"/>
          <p:cNvPicPr>
            <a:picLocks noChangeAspect="1"/>
          </p:cNvPicPr>
          <p:nvPr/>
        </p:nvPicPr>
        <p:blipFill>
          <a:blip r:embed="rId4"/>
          <a:stretch>
            <a:fillRect/>
          </a:stretch>
        </p:blipFill>
        <p:spPr>
          <a:xfrm>
            <a:off x="361476" y="992662"/>
            <a:ext cx="11220924" cy="4968326"/>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4"/>
          <a:stretch>
            <a:fillRect/>
          </a:stretch>
        </p:blipFill>
        <p:spPr>
          <a:xfrm>
            <a:off x="695325" y="1062651"/>
            <a:ext cx="10801350" cy="2184402"/>
          </a:xfrm>
          <a:prstGeom prst="rect">
            <a:avLst/>
          </a:prstGeom>
        </p:spPr>
      </p:pic>
      <p:pic>
        <p:nvPicPr>
          <p:cNvPr id="4" name="Imagen 3"/>
          <p:cNvPicPr>
            <a:picLocks noChangeAspect="1"/>
          </p:cNvPicPr>
          <p:nvPr/>
        </p:nvPicPr>
        <p:blipFill>
          <a:blip r:embed="rId5"/>
          <a:stretch>
            <a:fillRect/>
          </a:stretch>
        </p:blipFill>
        <p:spPr>
          <a:xfrm>
            <a:off x="695325" y="3929538"/>
            <a:ext cx="10801350" cy="1883433"/>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4" name="Imagen 3"/>
          <p:cNvPicPr>
            <a:picLocks noChangeAspect="1"/>
          </p:cNvPicPr>
          <p:nvPr/>
        </p:nvPicPr>
        <p:blipFill>
          <a:blip r:embed="rId3"/>
          <a:stretch>
            <a:fillRect/>
          </a:stretch>
        </p:blipFill>
        <p:spPr>
          <a:xfrm>
            <a:off x="7019235" y="3167293"/>
            <a:ext cx="4121516" cy="1647303"/>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p:cNvPicPr>
            <a:picLocks noChangeAspect="1"/>
          </p:cNvPicPr>
          <p:nvPr/>
        </p:nvPicPr>
        <p:blipFill>
          <a:blip r:embed="rId3"/>
          <a:stretch>
            <a:fillRect/>
          </a:stretch>
        </p:blipFill>
        <p:spPr>
          <a:xfrm>
            <a:off x="497084" y="941914"/>
            <a:ext cx="11278149" cy="4703106"/>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p:cNvPicPr>
            <a:picLocks noChangeAspect="1"/>
          </p:cNvPicPr>
          <p:nvPr/>
        </p:nvPicPr>
        <p:blipFill>
          <a:blip r:embed="rId3"/>
          <a:stretch>
            <a:fillRect/>
          </a:stretch>
        </p:blipFill>
        <p:spPr>
          <a:xfrm>
            <a:off x="431769" y="989044"/>
            <a:ext cx="11343464" cy="5010539"/>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685800" y="1173682"/>
            <a:ext cx="10772192" cy="1961404"/>
          </a:xfrm>
          <a:prstGeom prst="rect">
            <a:avLst/>
          </a:prstGeom>
        </p:spPr>
      </p:pic>
      <p:pic>
        <p:nvPicPr>
          <p:cNvPr id="3" name="Imagen 2"/>
          <p:cNvPicPr>
            <a:picLocks noChangeAspect="1"/>
          </p:cNvPicPr>
          <p:nvPr/>
        </p:nvPicPr>
        <p:blipFill>
          <a:blip r:embed="rId4"/>
          <a:stretch>
            <a:fillRect/>
          </a:stretch>
        </p:blipFill>
        <p:spPr>
          <a:xfrm>
            <a:off x="685800" y="4012496"/>
            <a:ext cx="10772192" cy="1837798"/>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7108540" y="3085416"/>
            <a:ext cx="4217675" cy="1607916"/>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p:cNvPicPr>
            <a:picLocks noChangeAspect="1"/>
          </p:cNvPicPr>
          <p:nvPr/>
        </p:nvPicPr>
        <p:blipFill>
          <a:blip r:embed="rId3"/>
          <a:stretch>
            <a:fillRect/>
          </a:stretch>
        </p:blipFill>
        <p:spPr>
          <a:xfrm>
            <a:off x="756448" y="1072360"/>
            <a:ext cx="10597351" cy="4526667"/>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p:cNvPicPr>
            <a:picLocks noChangeAspect="1"/>
          </p:cNvPicPr>
          <p:nvPr/>
        </p:nvPicPr>
        <p:blipFill>
          <a:blip r:embed="rId3"/>
          <a:stretch>
            <a:fillRect/>
          </a:stretch>
        </p:blipFill>
        <p:spPr>
          <a:xfrm>
            <a:off x="560505" y="914401"/>
            <a:ext cx="11261381" cy="5071054"/>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685796" y="1162677"/>
            <a:ext cx="10597351" cy="1778334"/>
          </a:xfrm>
          <a:prstGeom prst="rect">
            <a:avLst/>
          </a:prstGeom>
        </p:spPr>
      </p:pic>
      <p:pic>
        <p:nvPicPr>
          <p:cNvPr id="8" name="Imagen 7"/>
          <p:cNvPicPr>
            <a:picLocks noChangeAspect="1"/>
          </p:cNvPicPr>
          <p:nvPr/>
        </p:nvPicPr>
        <p:blipFill>
          <a:blip r:embed="rId4"/>
          <a:stretch>
            <a:fillRect/>
          </a:stretch>
        </p:blipFill>
        <p:spPr>
          <a:xfrm>
            <a:off x="685800" y="3965752"/>
            <a:ext cx="10597351" cy="1539067"/>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526649" y="1579842"/>
            <a:ext cx="6202117" cy="577081"/>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Junio 2023</a:t>
            </a:r>
          </a:p>
        </p:txBody>
      </p:sp>
      <p:pic>
        <p:nvPicPr>
          <p:cNvPr id="3" name="Imagen 2">
            <a:extLst>
              <a:ext uri="{FF2B5EF4-FFF2-40B4-BE49-F238E27FC236}">
                <a16:creationId xmlns:a16="http://schemas.microsoft.com/office/drawing/2014/main" id="{502C8E47-6D62-41A8-A8BD-12954FADB392}"/>
              </a:ext>
            </a:extLst>
          </p:cNvPr>
          <p:cNvPicPr>
            <a:picLocks noChangeAspect="1"/>
          </p:cNvPicPr>
          <p:nvPr/>
        </p:nvPicPr>
        <p:blipFill>
          <a:blip r:embed="rId3"/>
          <a:stretch>
            <a:fillRect/>
          </a:stretch>
        </p:blipFill>
        <p:spPr>
          <a:xfrm>
            <a:off x="3614737" y="2267832"/>
            <a:ext cx="4962525" cy="2028825"/>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p:cNvPicPr>
            <a:picLocks noChangeAspect="1"/>
          </p:cNvPicPr>
          <p:nvPr/>
        </p:nvPicPr>
        <p:blipFill>
          <a:blip r:embed="rId3"/>
          <a:stretch>
            <a:fillRect/>
          </a:stretch>
        </p:blipFill>
        <p:spPr>
          <a:xfrm>
            <a:off x="7284505" y="3092733"/>
            <a:ext cx="4220140" cy="1553912"/>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p:cNvPicPr>
            <a:picLocks noChangeAspect="1"/>
          </p:cNvPicPr>
          <p:nvPr/>
        </p:nvPicPr>
        <p:blipFill>
          <a:blip r:embed="rId3"/>
          <a:stretch>
            <a:fillRect/>
          </a:stretch>
        </p:blipFill>
        <p:spPr>
          <a:xfrm>
            <a:off x="537126" y="1030964"/>
            <a:ext cx="11023502" cy="4576734"/>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p:cNvPicPr>
            <a:picLocks noChangeAspect="1"/>
          </p:cNvPicPr>
          <p:nvPr/>
        </p:nvPicPr>
        <p:blipFill>
          <a:blip r:embed="rId3"/>
          <a:stretch>
            <a:fillRect/>
          </a:stretch>
        </p:blipFill>
        <p:spPr>
          <a:xfrm>
            <a:off x="415828" y="994300"/>
            <a:ext cx="11247437" cy="4869401"/>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998538" y="1139889"/>
            <a:ext cx="10238547" cy="1985865"/>
          </a:xfrm>
          <a:prstGeom prst="rect">
            <a:avLst/>
          </a:prstGeom>
        </p:spPr>
      </p:pic>
      <p:pic>
        <p:nvPicPr>
          <p:cNvPr id="8" name="Imagen 7"/>
          <p:cNvPicPr>
            <a:picLocks noChangeAspect="1"/>
          </p:cNvPicPr>
          <p:nvPr/>
        </p:nvPicPr>
        <p:blipFill>
          <a:blip r:embed="rId4"/>
          <a:stretch>
            <a:fillRect/>
          </a:stretch>
        </p:blipFill>
        <p:spPr>
          <a:xfrm>
            <a:off x="998538" y="3934249"/>
            <a:ext cx="10238547" cy="1832070"/>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6739317" y="3799366"/>
            <a:ext cx="4186209" cy="1341801"/>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p:cNvPicPr>
            <a:picLocks noChangeAspect="1"/>
          </p:cNvPicPr>
          <p:nvPr/>
        </p:nvPicPr>
        <p:blipFill>
          <a:blip r:embed="rId3"/>
          <a:stretch>
            <a:fillRect/>
          </a:stretch>
        </p:blipFill>
        <p:spPr>
          <a:xfrm>
            <a:off x="574449" y="1027083"/>
            <a:ext cx="10902204" cy="4841871"/>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p:cNvPicPr>
            <a:picLocks noChangeAspect="1"/>
          </p:cNvPicPr>
          <p:nvPr/>
        </p:nvPicPr>
        <p:blipFill>
          <a:blip r:embed="rId3"/>
          <a:stretch>
            <a:fillRect/>
          </a:stretch>
        </p:blipFill>
        <p:spPr>
          <a:xfrm>
            <a:off x="547962" y="1038271"/>
            <a:ext cx="11152626" cy="4756039"/>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874534" y="1271860"/>
            <a:ext cx="10396846" cy="1994461"/>
          </a:xfrm>
          <a:prstGeom prst="rect">
            <a:avLst/>
          </a:prstGeom>
        </p:spPr>
      </p:pic>
      <p:pic>
        <p:nvPicPr>
          <p:cNvPr id="5" name="Imagen 4"/>
          <p:cNvPicPr>
            <a:picLocks noChangeAspect="1"/>
          </p:cNvPicPr>
          <p:nvPr/>
        </p:nvPicPr>
        <p:blipFill>
          <a:blip r:embed="rId4"/>
          <a:stretch>
            <a:fillRect/>
          </a:stretch>
        </p:blipFill>
        <p:spPr>
          <a:xfrm>
            <a:off x="876187" y="3909147"/>
            <a:ext cx="10395193" cy="1959808"/>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p:cNvPicPr>
            <a:picLocks noChangeAspect="1"/>
          </p:cNvPicPr>
          <p:nvPr/>
        </p:nvPicPr>
        <p:blipFill>
          <a:blip r:embed="rId2"/>
          <a:stretch>
            <a:fillRect/>
          </a:stretch>
        </p:blipFill>
        <p:spPr>
          <a:xfrm>
            <a:off x="7296585" y="3525271"/>
            <a:ext cx="4423666" cy="1329694"/>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429672" y="1084913"/>
            <a:ext cx="11224263" cy="4728057"/>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p:cNvPicPr>
            <a:picLocks noChangeAspect="1"/>
          </p:cNvPicPr>
          <p:nvPr/>
        </p:nvPicPr>
        <p:blipFill>
          <a:blip r:embed="rId2"/>
          <a:stretch>
            <a:fillRect/>
          </a:stretch>
        </p:blipFill>
        <p:spPr>
          <a:xfrm>
            <a:off x="485655" y="997620"/>
            <a:ext cx="11214933" cy="4955311"/>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665162" y="1139986"/>
            <a:ext cx="10810875" cy="1988489"/>
          </a:xfrm>
          <a:prstGeom prst="rect">
            <a:avLst/>
          </a:prstGeom>
        </p:spPr>
      </p:pic>
      <p:pic>
        <p:nvPicPr>
          <p:cNvPr id="7" name="Imagen 6"/>
          <p:cNvPicPr>
            <a:picLocks noChangeAspect="1"/>
          </p:cNvPicPr>
          <p:nvPr/>
        </p:nvPicPr>
        <p:blipFill>
          <a:blip r:embed="rId3"/>
          <a:stretch>
            <a:fillRect/>
          </a:stretch>
        </p:blipFill>
        <p:spPr>
          <a:xfrm>
            <a:off x="665162" y="3725074"/>
            <a:ext cx="10810875" cy="1972028"/>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30 de junio de 2023</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669821" y="119616"/>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202446" y="768974"/>
            <a:ext cx="11806051" cy="523994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1060864" y="1714840"/>
            <a:ext cx="10583740" cy="2870632"/>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55986" y="836058"/>
            <a:ext cx="12092879" cy="6021942"/>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2" name="Imagen 1"/>
          <p:cNvPicPr>
            <a:picLocks noChangeAspect="1"/>
          </p:cNvPicPr>
          <p:nvPr/>
        </p:nvPicPr>
        <p:blipFill>
          <a:blip r:embed="rId3"/>
          <a:stretch>
            <a:fillRect/>
          </a:stretch>
        </p:blipFill>
        <p:spPr>
          <a:xfrm>
            <a:off x="837438" y="1805816"/>
            <a:ext cx="10845687" cy="2691540"/>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193059" y="4882462"/>
            <a:ext cx="9753600" cy="246221"/>
          </a:xfrm>
          <a:prstGeom prst="rect">
            <a:avLst/>
          </a:prstGeom>
          <a:noFill/>
        </p:spPr>
        <p:txBody>
          <a:bodyPr wrap="square" rtlCol="0">
            <a:spAutoFit/>
          </a:bodyPr>
          <a:lstStyle/>
          <a:p>
            <a:r>
              <a:rPr lang="es-ES" sz="1000" b="1" dirty="0"/>
              <a:t> Nota: Al saldo del 30 de junio de Tenedores de Bonos y Pagares Privados se debe restar USD 451,115,751,93 bonos que han sido recomprados por la Seguridad Social </a:t>
            </a:r>
            <a:endParaRPr lang="es-EC" dirty="0"/>
          </a:p>
        </p:txBody>
      </p:sp>
      <p:pic>
        <p:nvPicPr>
          <p:cNvPr id="6" name="Imagen 5"/>
          <p:cNvPicPr>
            <a:picLocks noChangeAspect="1"/>
          </p:cNvPicPr>
          <p:nvPr/>
        </p:nvPicPr>
        <p:blipFill>
          <a:blip r:embed="rId3"/>
          <a:stretch>
            <a:fillRect/>
          </a:stretch>
        </p:blipFill>
        <p:spPr>
          <a:xfrm>
            <a:off x="556321" y="1190968"/>
            <a:ext cx="10883009" cy="3595636"/>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220420" y="619019"/>
            <a:ext cx="11685441" cy="5427217"/>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a:solidFill>
                  <a:srgbClr val="0070C0"/>
                </a:solidFill>
                <a:effectLst>
                  <a:outerShdw blurRad="38100" dist="38100" dir="2700000" algn="tl">
                    <a:srgbClr val="000000">
                      <a:alpha val="43137"/>
                    </a:srgbClr>
                  </a:outerShdw>
                </a:effectLst>
              </a:rPr>
              <a:t/>
            </a: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1DE4827-E7E4-4EF6-8F79-3BE06AEA1E92}"/>
              </a:ext>
            </a:extLst>
          </p:cNvPr>
          <p:cNvPicPr>
            <a:picLocks noChangeAspect="1"/>
          </p:cNvPicPr>
          <p:nvPr/>
        </p:nvPicPr>
        <p:blipFill>
          <a:blip r:embed="rId2"/>
          <a:stretch>
            <a:fillRect/>
          </a:stretch>
        </p:blipFill>
        <p:spPr>
          <a:xfrm>
            <a:off x="2889250" y="950912"/>
            <a:ext cx="6210300" cy="4143375"/>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2D65392-E9E9-44BD-980A-718E63BB58E9}"/>
              </a:ext>
            </a:extLst>
          </p:cNvPr>
          <p:cNvPicPr>
            <a:picLocks noChangeAspect="1"/>
          </p:cNvPicPr>
          <p:nvPr/>
        </p:nvPicPr>
        <p:blipFill>
          <a:blip r:embed="rId2"/>
          <a:stretch>
            <a:fillRect/>
          </a:stretch>
        </p:blipFill>
        <p:spPr>
          <a:xfrm>
            <a:off x="3152775" y="1293106"/>
            <a:ext cx="5886450" cy="2352675"/>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junio 2023</a:t>
            </a: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34698</TotalTime>
  <Words>1481</Words>
  <Application>Microsoft Office PowerPoint</Application>
  <PresentationFormat>Panorámica</PresentationFormat>
  <Paragraphs>254</Paragraphs>
  <Slides>49</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Calibri (Cuerpo)</vt:lpstr>
      <vt:lpstr>GOTHAM-LIGHT</vt:lpstr>
      <vt:lpstr>MS PGothic</vt:lpstr>
      <vt:lpstr>Arial</vt:lpstr>
      <vt:lpstr>Calibri</vt:lpstr>
      <vt:lpstr>Calibri 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Johana Vargas</cp:lastModifiedBy>
  <cp:revision>481</cp:revision>
  <cp:lastPrinted>2023-01-30T19:47:08Z</cp:lastPrinted>
  <dcterms:created xsi:type="dcterms:W3CDTF">2021-05-25T19:59:53Z</dcterms:created>
  <dcterms:modified xsi:type="dcterms:W3CDTF">2024-09-30T16:40:48Z</dcterms:modified>
</cp:coreProperties>
</file>