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1337" r:id="rId2"/>
    <p:sldId id="1335" r:id="rId3"/>
    <p:sldId id="493" r:id="rId4"/>
    <p:sldId id="1339" r:id="rId5"/>
    <p:sldId id="1341" r:id="rId6"/>
    <p:sldId id="1342" r:id="rId7"/>
    <p:sldId id="1343" r:id="rId8"/>
    <p:sldId id="1344" r:id="rId9"/>
    <p:sldId id="1345" r:id="rId10"/>
    <p:sldId id="1346" r:id="rId11"/>
    <p:sldId id="1347" r:id="rId12"/>
    <p:sldId id="1348" r:id="rId13"/>
    <p:sldId id="1349" r:id="rId14"/>
    <p:sldId id="1350" r:id="rId15"/>
    <p:sldId id="1351" r:id="rId16"/>
    <p:sldId id="1360" r:id="rId17"/>
    <p:sldId id="1361" r:id="rId18"/>
    <p:sldId id="1352" r:id="rId19"/>
    <p:sldId id="1353" r:id="rId20"/>
    <p:sldId id="1362" r:id="rId21"/>
    <p:sldId id="1363" r:id="rId22"/>
    <p:sldId id="1354" r:id="rId23"/>
    <p:sldId id="1355" r:id="rId24"/>
    <p:sldId id="1364" r:id="rId25"/>
    <p:sldId id="1365" r:id="rId26"/>
    <p:sldId id="1356" r:id="rId27"/>
    <p:sldId id="1366" r:id="rId28"/>
    <p:sldId id="1357" r:id="rId29"/>
    <p:sldId id="1358" r:id="rId30"/>
    <p:sldId id="1367" r:id="rId31"/>
    <p:sldId id="1368" r:id="rId32"/>
    <p:sldId id="1359" r:id="rId33"/>
    <p:sldId id="1369" r:id="rId34"/>
    <p:sldId id="1370" r:id="rId35"/>
    <p:sldId id="1371" r:id="rId36"/>
    <p:sldId id="1372" r:id="rId37"/>
    <p:sldId id="1373" r:id="rId38"/>
    <p:sldId id="1374" r:id="rId39"/>
    <p:sldId id="1375" r:id="rId40"/>
    <p:sldId id="1376" r:id="rId41"/>
    <p:sldId id="1377" r:id="rId42"/>
    <p:sldId id="1378" r:id="rId43"/>
    <p:sldId id="1379" r:id="rId44"/>
    <p:sldId id="1380" r:id="rId45"/>
    <p:sldId id="1381" r:id="rId46"/>
    <p:sldId id="1382" r:id="rId47"/>
  </p:sldIdLst>
  <p:sldSz cx="12192000" cy="6858000"/>
  <p:notesSz cx="6797675" cy="9926638"/>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p:restoredTop sz="94248" autoAdjust="0"/>
  </p:normalViewPr>
  <p:slideViewPr>
    <p:cSldViewPr snapToGrid="0" snapToObjects="1">
      <p:cViewPr varScale="1">
        <p:scale>
          <a:sx n="85" d="100"/>
          <a:sy n="85" d="100"/>
        </p:scale>
        <p:origin x="852" y="84"/>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7/6/2023</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850443" y="9428584"/>
            <a:ext cx="2945659" cy="49805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11</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06/07/2023</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06/07/2023</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06/07/2023</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06/07/2023</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06/07/2023</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06/07/2023</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06/07/2023</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06/07/2023</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06/07/2023</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06/07/2023</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06/07/2023</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06/07/2023</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a:solidFill>
                  <a:schemeClr val="bg1"/>
                </a:solidFill>
                <a:latin typeface="GOTHAM-LIGHT" pitchFamily="2" charset="0"/>
              </a:rPr>
              <a:t>31 de mayo de 2022</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31 de mayo de 2022</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58FCBD45-0796-4CAD-8A7C-529DDBC4B6BB}"/>
              </a:ext>
            </a:extLst>
          </p:cNvPr>
          <p:cNvPicPr>
            <a:picLocks noChangeAspect="1"/>
          </p:cNvPicPr>
          <p:nvPr/>
        </p:nvPicPr>
        <p:blipFill>
          <a:blip r:embed="rId3"/>
          <a:stretch>
            <a:fillRect/>
          </a:stretch>
        </p:blipFill>
        <p:spPr>
          <a:xfrm>
            <a:off x="2352675" y="2867378"/>
            <a:ext cx="7486650" cy="762000"/>
          </a:xfrm>
          <a:prstGeom prst="rect">
            <a:avLst/>
          </a:prstGeom>
        </p:spPr>
      </p:pic>
      <p:sp>
        <p:nvSpPr>
          <p:cNvPr id="5" name="Título 1">
            <a:extLst>
              <a:ext uri="{FF2B5EF4-FFF2-40B4-BE49-F238E27FC236}">
                <a16:creationId xmlns:a16="http://schemas.microsoft.com/office/drawing/2014/main" id="{77931DE4-0306-4C7B-8565-FFD8818EA718}"/>
              </a:ext>
            </a:extLst>
          </p:cNvPr>
          <p:cNvSpPr txBox="1">
            <a:spLocks/>
          </p:cNvSpPr>
          <p:nvPr/>
        </p:nvSpPr>
        <p:spPr bwMode="auto">
          <a:xfrm>
            <a:off x="919163" y="392176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C" sz="1200" b="1" i="1" dirty="0">
                <a:latin typeface="Calibri Light" panose="020F0302020204030204" pitchFamily="34" charset="0"/>
                <a:cs typeface="Times New Roman" panose="02020603050405020304" pitchFamily="18" charset="0"/>
              </a:rPr>
              <a:t>N</a:t>
            </a:r>
            <a:r>
              <a:rPr lang="es-EC" altLang="es-EC" sz="1200" b="1" i="1" dirty="0" err="1">
                <a:latin typeface="Calibri Light" panose="020F0302020204030204" pitchFamily="34" charset="0"/>
                <a:cs typeface="Times New Roman" panose="02020603050405020304" pitchFamily="18" charset="0"/>
              </a:rPr>
              <a:t>ota</a:t>
            </a:r>
            <a:r>
              <a:rPr lang="es-EC" altLang="es-EC" sz="1200" b="1" i="1" dirty="0">
                <a:latin typeface="Calibri Light" panose="020F0302020204030204" pitchFamily="34" charset="0"/>
                <a:cs typeface="Times New Roman" panose="02020603050405020304" pitchFamily="18" charset="0"/>
              </a:rPr>
              <a:t>: Actualización PIB Abril 2023</a:t>
            </a:r>
            <a:endParaRPr lang="en-US" altLang="es-EC" sz="1200" b="1" i="1"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20983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br>
              <a:rPr lang="es-EC" sz="2000" dirty="0">
                <a:solidFill>
                  <a:srgbClr val="0070C0"/>
                </a:solidFill>
                <a:effectLst>
                  <a:outerShdw blurRad="38100" dist="38100" dir="2700000" algn="tl">
                    <a:srgbClr val="000000">
                      <a:alpha val="43137"/>
                    </a:srgbClr>
                  </a:outerShdw>
                </a:effectLst>
              </a:rPr>
            </a:b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br>
              <a:rPr lang="es-EC" dirty="0"/>
            </a:br>
            <a:endParaRPr lang="es-EC" dirty="0"/>
          </a:p>
        </p:txBody>
      </p:sp>
      <p:pic>
        <p:nvPicPr>
          <p:cNvPr id="2" name="Imagen 1">
            <a:extLst>
              <a:ext uri="{FF2B5EF4-FFF2-40B4-BE49-F238E27FC236}">
                <a16:creationId xmlns:a16="http://schemas.microsoft.com/office/drawing/2014/main" id="{B3DC0757-E713-49CB-A0A6-0F41BBACA4C4}"/>
              </a:ext>
            </a:extLst>
          </p:cNvPr>
          <p:cNvPicPr>
            <a:picLocks noChangeAspect="1"/>
          </p:cNvPicPr>
          <p:nvPr/>
        </p:nvPicPr>
        <p:blipFill>
          <a:blip r:embed="rId3"/>
          <a:stretch>
            <a:fillRect/>
          </a:stretch>
        </p:blipFill>
        <p:spPr>
          <a:xfrm>
            <a:off x="102121" y="712614"/>
            <a:ext cx="5492202" cy="3921652"/>
          </a:xfrm>
          <a:prstGeom prst="rect">
            <a:avLst/>
          </a:prstGeom>
        </p:spPr>
      </p:pic>
      <p:pic>
        <p:nvPicPr>
          <p:cNvPr id="3" name="Imagen 2">
            <a:extLst>
              <a:ext uri="{FF2B5EF4-FFF2-40B4-BE49-F238E27FC236}">
                <a16:creationId xmlns:a16="http://schemas.microsoft.com/office/drawing/2014/main" id="{A4470042-E504-42D8-9AF9-D71AF5846500}"/>
              </a:ext>
            </a:extLst>
          </p:cNvPr>
          <p:cNvPicPr>
            <a:picLocks noChangeAspect="1"/>
          </p:cNvPicPr>
          <p:nvPr/>
        </p:nvPicPr>
        <p:blipFill>
          <a:blip r:embed="rId4"/>
          <a:stretch>
            <a:fillRect/>
          </a:stretch>
        </p:blipFill>
        <p:spPr>
          <a:xfrm>
            <a:off x="5759625" y="712614"/>
            <a:ext cx="6028596" cy="4364564"/>
          </a:xfrm>
          <a:prstGeom prst="rect">
            <a:avLst/>
          </a:prstGeom>
        </p:spPr>
      </p:pic>
      <p:pic>
        <p:nvPicPr>
          <p:cNvPr id="7" name="Imagen 6">
            <a:extLst>
              <a:ext uri="{FF2B5EF4-FFF2-40B4-BE49-F238E27FC236}">
                <a16:creationId xmlns:a16="http://schemas.microsoft.com/office/drawing/2014/main" id="{09D4DBCA-FF0F-4F71-8C32-23349177DCBD}"/>
              </a:ext>
            </a:extLst>
          </p:cNvPr>
          <p:cNvPicPr>
            <a:picLocks noChangeAspect="1"/>
          </p:cNvPicPr>
          <p:nvPr/>
        </p:nvPicPr>
        <p:blipFill>
          <a:blip r:embed="rId5"/>
          <a:stretch>
            <a:fillRect/>
          </a:stretch>
        </p:blipFill>
        <p:spPr>
          <a:xfrm>
            <a:off x="102121" y="4634266"/>
            <a:ext cx="5492202" cy="1619777"/>
          </a:xfrm>
          <a:prstGeom prst="rect">
            <a:avLst/>
          </a:prstGeom>
        </p:spPr>
      </p:pic>
      <p:pic>
        <p:nvPicPr>
          <p:cNvPr id="9" name="Imagen 8">
            <a:extLst>
              <a:ext uri="{FF2B5EF4-FFF2-40B4-BE49-F238E27FC236}">
                <a16:creationId xmlns:a16="http://schemas.microsoft.com/office/drawing/2014/main" id="{75D03813-898F-472C-B846-479DA6760735}"/>
              </a:ext>
            </a:extLst>
          </p:cNvPr>
          <p:cNvPicPr>
            <a:picLocks noChangeAspect="1"/>
          </p:cNvPicPr>
          <p:nvPr/>
        </p:nvPicPr>
        <p:blipFill>
          <a:blip r:embed="rId6"/>
          <a:stretch>
            <a:fillRect/>
          </a:stretch>
        </p:blipFill>
        <p:spPr>
          <a:xfrm>
            <a:off x="5759625" y="5067916"/>
            <a:ext cx="6715125" cy="752475"/>
          </a:xfrm>
          <a:prstGeom prst="rect">
            <a:avLst/>
          </a:prstGeom>
        </p:spPr>
      </p:pic>
    </p:spTree>
    <p:extLst>
      <p:ext uri="{BB962C8B-B14F-4D97-AF65-F5344CB8AC3E}">
        <p14:creationId xmlns:p14="http://schemas.microsoft.com/office/powerpoint/2010/main" val="85308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MAYO 2022</a:t>
            </a:r>
            <a:br>
              <a:rPr lang="es-ES" sz="1400" dirty="0"/>
            </a:br>
            <a:endParaRPr lang="es-EC" sz="1400" dirty="0"/>
          </a:p>
        </p:txBody>
      </p:sp>
      <p:pic>
        <p:nvPicPr>
          <p:cNvPr id="2" name="Imagen 1">
            <a:extLst>
              <a:ext uri="{FF2B5EF4-FFF2-40B4-BE49-F238E27FC236}">
                <a16:creationId xmlns:a16="http://schemas.microsoft.com/office/drawing/2014/main" id="{FF138E81-3412-45EF-BAFF-01E6B2D265B4}"/>
              </a:ext>
            </a:extLst>
          </p:cNvPr>
          <p:cNvPicPr>
            <a:picLocks noChangeAspect="1"/>
          </p:cNvPicPr>
          <p:nvPr/>
        </p:nvPicPr>
        <p:blipFill>
          <a:blip r:embed="rId3"/>
          <a:stretch>
            <a:fillRect/>
          </a:stretch>
        </p:blipFill>
        <p:spPr>
          <a:xfrm>
            <a:off x="2099732" y="1333146"/>
            <a:ext cx="7857064" cy="1808869"/>
          </a:xfrm>
          <a:prstGeom prst="rect">
            <a:avLst/>
          </a:prstGeom>
        </p:spPr>
      </p:pic>
      <p:pic>
        <p:nvPicPr>
          <p:cNvPr id="5" name="Imagen 4">
            <a:extLst>
              <a:ext uri="{FF2B5EF4-FFF2-40B4-BE49-F238E27FC236}">
                <a16:creationId xmlns:a16="http://schemas.microsoft.com/office/drawing/2014/main" id="{2D3CBDD6-47A8-4352-82E4-EC8AFB369706}"/>
              </a:ext>
            </a:extLst>
          </p:cNvPr>
          <p:cNvPicPr>
            <a:picLocks noChangeAspect="1"/>
          </p:cNvPicPr>
          <p:nvPr/>
        </p:nvPicPr>
        <p:blipFill>
          <a:blip r:embed="rId4"/>
          <a:stretch>
            <a:fillRect/>
          </a:stretch>
        </p:blipFill>
        <p:spPr>
          <a:xfrm>
            <a:off x="2099732" y="3428999"/>
            <a:ext cx="7857063" cy="1696157"/>
          </a:xfrm>
          <a:prstGeom prst="rect">
            <a:avLst/>
          </a:prstGeom>
        </p:spPr>
      </p:pic>
    </p:spTree>
    <p:extLst>
      <p:ext uri="{BB962C8B-B14F-4D97-AF65-F5344CB8AC3E}">
        <p14:creationId xmlns:p14="http://schemas.microsoft.com/office/powerpoint/2010/main" val="370666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mayo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11D53D31-8037-415E-87CE-3C3480F26A69}"/>
              </a:ext>
            </a:extLst>
          </p:cNvPr>
          <p:cNvPicPr>
            <a:picLocks noChangeAspect="1"/>
          </p:cNvPicPr>
          <p:nvPr/>
        </p:nvPicPr>
        <p:blipFill>
          <a:blip r:embed="rId3"/>
          <a:stretch>
            <a:fillRect/>
          </a:stretch>
        </p:blipFill>
        <p:spPr>
          <a:xfrm>
            <a:off x="6812315" y="3123847"/>
            <a:ext cx="4262085" cy="1538464"/>
          </a:xfrm>
          <a:prstGeom prst="rect">
            <a:avLst/>
          </a:prstGeom>
        </p:spPr>
      </p:pic>
    </p:spTree>
    <p:extLst>
      <p:ext uri="{BB962C8B-B14F-4D97-AF65-F5344CB8AC3E}">
        <p14:creationId xmlns:p14="http://schemas.microsoft.com/office/powerpoint/2010/main" val="129265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a:extLst>
              <a:ext uri="{FF2B5EF4-FFF2-40B4-BE49-F238E27FC236}">
                <a16:creationId xmlns:a16="http://schemas.microsoft.com/office/drawing/2014/main" id="{2AAF96DA-5A1B-4DC1-91FF-79F1F8C824BD}"/>
              </a:ext>
            </a:extLst>
          </p:cNvPr>
          <p:cNvPicPr>
            <a:picLocks noChangeAspect="1"/>
          </p:cNvPicPr>
          <p:nvPr/>
        </p:nvPicPr>
        <p:blipFill>
          <a:blip r:embed="rId4"/>
          <a:stretch>
            <a:fillRect/>
          </a:stretch>
        </p:blipFill>
        <p:spPr>
          <a:xfrm>
            <a:off x="890587" y="992662"/>
            <a:ext cx="10410825" cy="4686300"/>
          </a:xfrm>
          <a:prstGeom prst="rect">
            <a:avLst/>
          </a:prstGeom>
        </p:spPr>
      </p:pic>
    </p:spTree>
    <p:extLst>
      <p:ext uri="{BB962C8B-B14F-4D97-AF65-F5344CB8AC3E}">
        <p14:creationId xmlns:p14="http://schemas.microsoft.com/office/powerpoint/2010/main" val="139998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2" name="Imagen 1">
            <a:extLst>
              <a:ext uri="{FF2B5EF4-FFF2-40B4-BE49-F238E27FC236}">
                <a16:creationId xmlns:a16="http://schemas.microsoft.com/office/drawing/2014/main" id="{338CBA59-8B7D-43D5-BDA0-5DD9822B13F1}"/>
              </a:ext>
            </a:extLst>
          </p:cNvPr>
          <p:cNvPicPr>
            <a:picLocks noChangeAspect="1"/>
          </p:cNvPicPr>
          <p:nvPr/>
        </p:nvPicPr>
        <p:blipFill>
          <a:blip r:embed="rId4"/>
          <a:stretch>
            <a:fillRect/>
          </a:stretch>
        </p:blipFill>
        <p:spPr>
          <a:xfrm>
            <a:off x="890587" y="785812"/>
            <a:ext cx="10410825" cy="5286375"/>
          </a:xfrm>
          <a:prstGeom prst="rect">
            <a:avLst/>
          </a:prstGeom>
        </p:spPr>
      </p:pic>
    </p:spTree>
    <p:extLst>
      <p:ext uri="{BB962C8B-B14F-4D97-AF65-F5344CB8AC3E}">
        <p14:creationId xmlns:p14="http://schemas.microsoft.com/office/powerpoint/2010/main" val="101227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797631" y="3354157"/>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0C72049-B562-4A83-9671-879C9D1AA94C}"/>
              </a:ext>
            </a:extLst>
          </p:cNvPr>
          <p:cNvPicPr>
            <a:picLocks noChangeAspect="1"/>
          </p:cNvPicPr>
          <p:nvPr/>
        </p:nvPicPr>
        <p:blipFill>
          <a:blip r:embed="rId4"/>
          <a:stretch>
            <a:fillRect/>
          </a:stretch>
        </p:blipFill>
        <p:spPr>
          <a:xfrm>
            <a:off x="903040" y="1139287"/>
            <a:ext cx="10410825" cy="1809750"/>
          </a:xfrm>
          <a:prstGeom prst="rect">
            <a:avLst/>
          </a:prstGeom>
        </p:spPr>
      </p:pic>
      <p:pic>
        <p:nvPicPr>
          <p:cNvPr id="4" name="Imagen 3">
            <a:extLst>
              <a:ext uri="{FF2B5EF4-FFF2-40B4-BE49-F238E27FC236}">
                <a16:creationId xmlns:a16="http://schemas.microsoft.com/office/drawing/2014/main" id="{A00A4F60-B0D1-4DB2-94CD-CD19296CDD4D}"/>
              </a:ext>
            </a:extLst>
          </p:cNvPr>
          <p:cNvPicPr>
            <a:picLocks noChangeAspect="1"/>
          </p:cNvPicPr>
          <p:nvPr/>
        </p:nvPicPr>
        <p:blipFill>
          <a:blip r:embed="rId5"/>
          <a:stretch>
            <a:fillRect/>
          </a:stretch>
        </p:blipFill>
        <p:spPr>
          <a:xfrm>
            <a:off x="903039" y="3855528"/>
            <a:ext cx="10410825" cy="1647825"/>
          </a:xfrm>
          <a:prstGeom prst="rect">
            <a:avLst/>
          </a:prstGeom>
        </p:spPr>
      </p:pic>
    </p:spTree>
    <p:extLst>
      <p:ext uri="{BB962C8B-B14F-4D97-AF65-F5344CB8AC3E}">
        <p14:creationId xmlns:p14="http://schemas.microsoft.com/office/powerpoint/2010/main" val="195177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mayo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84A4CCB2-DCF7-48FA-A547-829C7B6FB521}"/>
              </a:ext>
            </a:extLst>
          </p:cNvPr>
          <p:cNvPicPr>
            <a:picLocks noChangeAspect="1"/>
          </p:cNvPicPr>
          <p:nvPr/>
        </p:nvPicPr>
        <p:blipFill>
          <a:blip r:embed="rId3"/>
          <a:stretch>
            <a:fillRect/>
          </a:stretch>
        </p:blipFill>
        <p:spPr>
          <a:xfrm>
            <a:off x="7007222" y="3259312"/>
            <a:ext cx="4191355" cy="1391709"/>
          </a:xfrm>
          <a:prstGeom prst="rect">
            <a:avLst/>
          </a:prstGeom>
        </p:spPr>
      </p:pic>
    </p:spTree>
    <p:extLst>
      <p:ext uri="{BB962C8B-B14F-4D97-AF65-F5344CB8AC3E}">
        <p14:creationId xmlns:p14="http://schemas.microsoft.com/office/powerpoint/2010/main" val="196279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a:extLst>
              <a:ext uri="{FF2B5EF4-FFF2-40B4-BE49-F238E27FC236}">
                <a16:creationId xmlns:a16="http://schemas.microsoft.com/office/drawing/2014/main" id="{EEF0750A-70E0-4AF4-B41F-B1878A41DD1E}"/>
              </a:ext>
            </a:extLst>
          </p:cNvPr>
          <p:cNvPicPr>
            <a:picLocks noChangeAspect="1"/>
          </p:cNvPicPr>
          <p:nvPr/>
        </p:nvPicPr>
        <p:blipFill>
          <a:blip r:embed="rId3"/>
          <a:stretch>
            <a:fillRect/>
          </a:stretch>
        </p:blipFill>
        <p:spPr>
          <a:xfrm>
            <a:off x="485775" y="985131"/>
            <a:ext cx="11220450" cy="4391025"/>
          </a:xfrm>
          <a:prstGeom prst="rect">
            <a:avLst/>
          </a:prstGeom>
        </p:spPr>
      </p:pic>
    </p:spTree>
    <p:extLst>
      <p:ext uri="{BB962C8B-B14F-4D97-AF65-F5344CB8AC3E}">
        <p14:creationId xmlns:p14="http://schemas.microsoft.com/office/powerpoint/2010/main" val="79548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a:extLst>
              <a:ext uri="{FF2B5EF4-FFF2-40B4-BE49-F238E27FC236}">
                <a16:creationId xmlns:a16="http://schemas.microsoft.com/office/drawing/2014/main" id="{8E7A3145-6841-48F3-838A-3C80C3732A29}"/>
              </a:ext>
            </a:extLst>
          </p:cNvPr>
          <p:cNvPicPr>
            <a:picLocks noChangeAspect="1"/>
          </p:cNvPicPr>
          <p:nvPr/>
        </p:nvPicPr>
        <p:blipFill>
          <a:blip r:embed="rId3"/>
          <a:stretch>
            <a:fillRect/>
          </a:stretch>
        </p:blipFill>
        <p:spPr>
          <a:xfrm>
            <a:off x="485775" y="959997"/>
            <a:ext cx="11220450" cy="4938006"/>
          </a:xfrm>
          <a:prstGeom prst="rect">
            <a:avLst/>
          </a:prstGeom>
        </p:spPr>
      </p:pic>
    </p:spTree>
    <p:extLst>
      <p:ext uri="{BB962C8B-B14F-4D97-AF65-F5344CB8AC3E}">
        <p14:creationId xmlns:p14="http://schemas.microsoft.com/office/powerpoint/2010/main" val="128177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CE6F7B9C-5F21-4BF2-BF11-5BF820FFEDB4}"/>
              </a:ext>
            </a:extLst>
          </p:cNvPr>
          <p:cNvPicPr>
            <a:picLocks noChangeAspect="1"/>
          </p:cNvPicPr>
          <p:nvPr/>
        </p:nvPicPr>
        <p:blipFill>
          <a:blip r:embed="rId3"/>
          <a:stretch>
            <a:fillRect/>
          </a:stretch>
        </p:blipFill>
        <p:spPr>
          <a:xfrm>
            <a:off x="378871" y="1082696"/>
            <a:ext cx="11220450" cy="1809750"/>
          </a:xfrm>
          <a:prstGeom prst="rect">
            <a:avLst/>
          </a:prstGeom>
        </p:spPr>
      </p:pic>
      <p:pic>
        <p:nvPicPr>
          <p:cNvPr id="3" name="Imagen 2">
            <a:extLst>
              <a:ext uri="{FF2B5EF4-FFF2-40B4-BE49-F238E27FC236}">
                <a16:creationId xmlns:a16="http://schemas.microsoft.com/office/drawing/2014/main" id="{21EF3368-A751-40C6-8F57-2AD5E9B45C2F}"/>
              </a:ext>
            </a:extLst>
          </p:cNvPr>
          <p:cNvPicPr>
            <a:picLocks noChangeAspect="1"/>
          </p:cNvPicPr>
          <p:nvPr/>
        </p:nvPicPr>
        <p:blipFill>
          <a:blip r:embed="rId4"/>
          <a:stretch>
            <a:fillRect/>
          </a:stretch>
        </p:blipFill>
        <p:spPr>
          <a:xfrm>
            <a:off x="485775" y="3965555"/>
            <a:ext cx="11220450" cy="1504950"/>
          </a:xfrm>
          <a:prstGeom prst="rect">
            <a:avLst/>
          </a:prstGeom>
        </p:spPr>
      </p:pic>
    </p:spTree>
    <p:extLst>
      <p:ext uri="{BB962C8B-B14F-4D97-AF65-F5344CB8AC3E}">
        <p14:creationId xmlns:p14="http://schemas.microsoft.com/office/powerpoint/2010/main" val="1346930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Mayo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0077A518-B39E-4F3A-9C60-50FE32CF5296}"/>
              </a:ext>
            </a:extLst>
          </p:cNvPr>
          <p:cNvPicPr>
            <a:picLocks noChangeAspect="1"/>
          </p:cNvPicPr>
          <p:nvPr/>
        </p:nvPicPr>
        <p:blipFill>
          <a:blip r:embed="rId3"/>
          <a:stretch>
            <a:fillRect/>
          </a:stretch>
        </p:blipFill>
        <p:spPr>
          <a:xfrm>
            <a:off x="7181320" y="3097390"/>
            <a:ext cx="4152724" cy="1531053"/>
          </a:xfrm>
          <a:prstGeom prst="rect">
            <a:avLst/>
          </a:prstGeom>
        </p:spPr>
      </p:pic>
    </p:spTree>
    <p:extLst>
      <p:ext uri="{BB962C8B-B14F-4D97-AF65-F5344CB8AC3E}">
        <p14:creationId xmlns:p14="http://schemas.microsoft.com/office/powerpoint/2010/main" val="388088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a:extLst>
              <a:ext uri="{FF2B5EF4-FFF2-40B4-BE49-F238E27FC236}">
                <a16:creationId xmlns:a16="http://schemas.microsoft.com/office/drawing/2014/main" id="{11211928-7DE8-4603-A968-4680D58C3CD6}"/>
              </a:ext>
            </a:extLst>
          </p:cNvPr>
          <p:cNvPicPr>
            <a:picLocks noChangeAspect="1"/>
          </p:cNvPicPr>
          <p:nvPr/>
        </p:nvPicPr>
        <p:blipFill>
          <a:blip r:embed="rId3"/>
          <a:stretch>
            <a:fillRect/>
          </a:stretch>
        </p:blipFill>
        <p:spPr>
          <a:xfrm>
            <a:off x="219075" y="860778"/>
            <a:ext cx="11753850" cy="5136444"/>
          </a:xfrm>
          <a:prstGeom prst="rect">
            <a:avLst/>
          </a:prstGeom>
        </p:spPr>
      </p:pic>
    </p:spTree>
    <p:extLst>
      <p:ext uri="{BB962C8B-B14F-4D97-AF65-F5344CB8AC3E}">
        <p14:creationId xmlns:p14="http://schemas.microsoft.com/office/powerpoint/2010/main" val="43817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a:extLst>
              <a:ext uri="{FF2B5EF4-FFF2-40B4-BE49-F238E27FC236}">
                <a16:creationId xmlns:a16="http://schemas.microsoft.com/office/drawing/2014/main" id="{12415FD0-58C1-4C32-817A-22ED41ADB084}"/>
              </a:ext>
            </a:extLst>
          </p:cNvPr>
          <p:cNvPicPr>
            <a:picLocks noChangeAspect="1"/>
          </p:cNvPicPr>
          <p:nvPr/>
        </p:nvPicPr>
        <p:blipFill>
          <a:blip r:embed="rId3"/>
          <a:stretch>
            <a:fillRect/>
          </a:stretch>
        </p:blipFill>
        <p:spPr>
          <a:xfrm>
            <a:off x="219075" y="872066"/>
            <a:ext cx="11753850" cy="5113867"/>
          </a:xfrm>
          <a:prstGeom prst="rect">
            <a:avLst/>
          </a:prstGeom>
        </p:spPr>
      </p:pic>
    </p:spTree>
    <p:extLst>
      <p:ext uri="{BB962C8B-B14F-4D97-AF65-F5344CB8AC3E}">
        <p14:creationId xmlns:p14="http://schemas.microsoft.com/office/powerpoint/2010/main" val="281204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E3E80AB9-E24C-473D-97F2-7BC02B7DDA3D}"/>
              </a:ext>
            </a:extLst>
          </p:cNvPr>
          <p:cNvPicPr>
            <a:picLocks noChangeAspect="1"/>
          </p:cNvPicPr>
          <p:nvPr/>
        </p:nvPicPr>
        <p:blipFill>
          <a:blip r:embed="rId3"/>
          <a:stretch>
            <a:fillRect/>
          </a:stretch>
        </p:blipFill>
        <p:spPr>
          <a:xfrm>
            <a:off x="219075" y="993511"/>
            <a:ext cx="11753850" cy="2171700"/>
          </a:xfrm>
          <a:prstGeom prst="rect">
            <a:avLst/>
          </a:prstGeom>
        </p:spPr>
      </p:pic>
      <p:pic>
        <p:nvPicPr>
          <p:cNvPr id="5" name="Imagen 4">
            <a:extLst>
              <a:ext uri="{FF2B5EF4-FFF2-40B4-BE49-F238E27FC236}">
                <a16:creationId xmlns:a16="http://schemas.microsoft.com/office/drawing/2014/main" id="{6490604C-2C42-4498-B9CD-B37BDBE637C7}"/>
              </a:ext>
            </a:extLst>
          </p:cNvPr>
          <p:cNvPicPr>
            <a:picLocks noChangeAspect="1"/>
          </p:cNvPicPr>
          <p:nvPr/>
        </p:nvPicPr>
        <p:blipFill>
          <a:blip r:embed="rId4"/>
          <a:stretch>
            <a:fillRect/>
          </a:stretch>
        </p:blipFill>
        <p:spPr>
          <a:xfrm>
            <a:off x="219075" y="3964958"/>
            <a:ext cx="11753850" cy="1866900"/>
          </a:xfrm>
          <a:prstGeom prst="rect">
            <a:avLst/>
          </a:prstGeom>
        </p:spPr>
      </p:pic>
    </p:spTree>
    <p:extLst>
      <p:ext uri="{BB962C8B-B14F-4D97-AF65-F5344CB8AC3E}">
        <p14:creationId xmlns:p14="http://schemas.microsoft.com/office/powerpoint/2010/main" val="3568828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718560" y="1321823"/>
            <a:ext cx="6202117" cy="738664"/>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Mayo 2022</a:t>
            </a:r>
          </a:p>
          <a:p>
            <a:pPr>
              <a:defRPr/>
            </a:pPr>
            <a:r>
              <a:rPr lang="es-ES" sz="1050" b="1" i="1" dirty="0">
                <a:latin typeface="Calibri Light" panose="020F0302020204030204" pitchFamily="34" charset="0"/>
                <a:cs typeface="Times New Roman" panose="02020603050405020304" pitchFamily="18" charset="0"/>
              </a:rPr>
              <a:t>C</a:t>
            </a:r>
            <a:r>
              <a:rPr lang="es-EC" sz="1050" b="1" i="1" dirty="0" err="1">
                <a:latin typeface="Calibri Light" panose="020F0302020204030204" pitchFamily="34" charset="0"/>
                <a:cs typeface="Times New Roman" panose="02020603050405020304" pitchFamily="18" charset="0"/>
              </a:rPr>
              <a:t>ifras</a:t>
            </a:r>
            <a:r>
              <a:rPr lang="es-EC" sz="1050" b="1" i="1" dirty="0">
                <a:latin typeface="Calibri Light" panose="020F0302020204030204" pitchFamily="34" charset="0"/>
                <a:cs typeface="Times New Roman" panose="02020603050405020304" pitchFamily="18" charset="0"/>
              </a:rPr>
              <a:t> en miles de dólares</a:t>
            </a:r>
            <a:endParaRPr lang="es-EC" sz="1050" dirty="0"/>
          </a:p>
        </p:txBody>
      </p:sp>
      <p:pic>
        <p:nvPicPr>
          <p:cNvPr id="5" name="Imagen 4">
            <a:extLst>
              <a:ext uri="{FF2B5EF4-FFF2-40B4-BE49-F238E27FC236}">
                <a16:creationId xmlns:a16="http://schemas.microsoft.com/office/drawing/2014/main" id="{5C1C780D-2465-443A-8FFB-159696DED944}"/>
              </a:ext>
            </a:extLst>
          </p:cNvPr>
          <p:cNvPicPr>
            <a:picLocks noChangeAspect="1"/>
          </p:cNvPicPr>
          <p:nvPr/>
        </p:nvPicPr>
        <p:blipFill>
          <a:blip r:embed="rId3"/>
          <a:stretch>
            <a:fillRect/>
          </a:stretch>
        </p:blipFill>
        <p:spPr>
          <a:xfrm>
            <a:off x="3545417" y="2083065"/>
            <a:ext cx="4762500" cy="1543050"/>
          </a:xfrm>
          <a:prstGeom prst="rect">
            <a:avLst/>
          </a:prstGeom>
        </p:spPr>
      </p:pic>
    </p:spTree>
    <p:extLst>
      <p:ext uri="{BB962C8B-B14F-4D97-AF65-F5344CB8AC3E}">
        <p14:creationId xmlns:p14="http://schemas.microsoft.com/office/powerpoint/2010/main" val="77368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Mayo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3" name="Imagen 2">
            <a:extLst>
              <a:ext uri="{FF2B5EF4-FFF2-40B4-BE49-F238E27FC236}">
                <a16:creationId xmlns:a16="http://schemas.microsoft.com/office/drawing/2014/main" id="{A424DC56-70C9-45BE-BBDF-005DCE8169E0}"/>
              </a:ext>
            </a:extLst>
          </p:cNvPr>
          <p:cNvPicPr>
            <a:picLocks noChangeAspect="1"/>
          </p:cNvPicPr>
          <p:nvPr/>
        </p:nvPicPr>
        <p:blipFill>
          <a:blip r:embed="rId3"/>
          <a:stretch>
            <a:fillRect/>
          </a:stretch>
        </p:blipFill>
        <p:spPr>
          <a:xfrm>
            <a:off x="7263871" y="3080809"/>
            <a:ext cx="4160485" cy="1491191"/>
          </a:xfrm>
          <a:prstGeom prst="rect">
            <a:avLst/>
          </a:prstGeom>
        </p:spPr>
      </p:pic>
    </p:spTree>
    <p:extLst>
      <p:ext uri="{BB962C8B-B14F-4D97-AF65-F5344CB8AC3E}">
        <p14:creationId xmlns:p14="http://schemas.microsoft.com/office/powerpoint/2010/main" val="139971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5" name="Imagen 4">
            <a:extLst>
              <a:ext uri="{FF2B5EF4-FFF2-40B4-BE49-F238E27FC236}">
                <a16:creationId xmlns:a16="http://schemas.microsoft.com/office/drawing/2014/main" id="{E3C16A8B-8780-4EE5-83CC-DC745861E1BB}"/>
              </a:ext>
            </a:extLst>
          </p:cNvPr>
          <p:cNvPicPr>
            <a:picLocks noChangeAspect="1"/>
          </p:cNvPicPr>
          <p:nvPr/>
        </p:nvPicPr>
        <p:blipFill>
          <a:blip r:embed="rId3"/>
          <a:stretch>
            <a:fillRect/>
          </a:stretch>
        </p:blipFill>
        <p:spPr>
          <a:xfrm>
            <a:off x="704849" y="1089201"/>
            <a:ext cx="10648950" cy="4295775"/>
          </a:xfrm>
          <a:prstGeom prst="rect">
            <a:avLst/>
          </a:prstGeom>
        </p:spPr>
      </p:pic>
    </p:spTree>
    <p:extLst>
      <p:ext uri="{BB962C8B-B14F-4D97-AF65-F5344CB8AC3E}">
        <p14:creationId xmlns:p14="http://schemas.microsoft.com/office/powerpoint/2010/main" val="177411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a:extLst>
              <a:ext uri="{FF2B5EF4-FFF2-40B4-BE49-F238E27FC236}">
                <a16:creationId xmlns:a16="http://schemas.microsoft.com/office/drawing/2014/main" id="{A87411B9-6CC4-4CDC-9275-35F8DD3E6FDB}"/>
              </a:ext>
            </a:extLst>
          </p:cNvPr>
          <p:cNvPicPr>
            <a:picLocks noChangeAspect="1"/>
          </p:cNvPicPr>
          <p:nvPr/>
        </p:nvPicPr>
        <p:blipFill>
          <a:blip r:embed="rId3"/>
          <a:stretch>
            <a:fillRect/>
          </a:stretch>
        </p:blipFill>
        <p:spPr>
          <a:xfrm>
            <a:off x="771525" y="1023937"/>
            <a:ext cx="10648950" cy="4810125"/>
          </a:xfrm>
          <a:prstGeom prst="rect">
            <a:avLst/>
          </a:prstGeom>
        </p:spPr>
      </p:pic>
    </p:spTree>
    <p:extLst>
      <p:ext uri="{BB962C8B-B14F-4D97-AF65-F5344CB8AC3E}">
        <p14:creationId xmlns:p14="http://schemas.microsoft.com/office/powerpoint/2010/main" val="2630622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A15E27AD-F8CB-4C47-A28A-5F94B2529827}"/>
              </a:ext>
            </a:extLst>
          </p:cNvPr>
          <p:cNvPicPr>
            <a:picLocks noChangeAspect="1"/>
          </p:cNvPicPr>
          <p:nvPr/>
        </p:nvPicPr>
        <p:blipFill>
          <a:blip r:embed="rId3"/>
          <a:stretch>
            <a:fillRect/>
          </a:stretch>
        </p:blipFill>
        <p:spPr>
          <a:xfrm>
            <a:off x="771525" y="1135633"/>
            <a:ext cx="10648950" cy="1771650"/>
          </a:xfrm>
          <a:prstGeom prst="rect">
            <a:avLst/>
          </a:prstGeom>
        </p:spPr>
      </p:pic>
      <p:pic>
        <p:nvPicPr>
          <p:cNvPr id="4" name="Imagen 3">
            <a:extLst>
              <a:ext uri="{FF2B5EF4-FFF2-40B4-BE49-F238E27FC236}">
                <a16:creationId xmlns:a16="http://schemas.microsoft.com/office/drawing/2014/main" id="{BC493964-3A32-4006-872B-4DD9B2CC2DEC}"/>
              </a:ext>
            </a:extLst>
          </p:cNvPr>
          <p:cNvPicPr>
            <a:picLocks noChangeAspect="1"/>
          </p:cNvPicPr>
          <p:nvPr/>
        </p:nvPicPr>
        <p:blipFill>
          <a:blip r:embed="rId4"/>
          <a:stretch>
            <a:fillRect/>
          </a:stretch>
        </p:blipFill>
        <p:spPr>
          <a:xfrm>
            <a:off x="771525" y="3950718"/>
            <a:ext cx="10648950" cy="1552575"/>
          </a:xfrm>
          <a:prstGeom prst="rect">
            <a:avLst/>
          </a:prstGeom>
        </p:spPr>
      </p:pic>
    </p:spTree>
    <p:extLst>
      <p:ext uri="{BB962C8B-B14F-4D97-AF65-F5344CB8AC3E}">
        <p14:creationId xmlns:p14="http://schemas.microsoft.com/office/powerpoint/2010/main" val="206606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Mayo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D202ADF7-3CF0-449F-B1BF-F95949DEFE8D}"/>
              </a:ext>
            </a:extLst>
          </p:cNvPr>
          <p:cNvPicPr>
            <a:picLocks noChangeAspect="1"/>
          </p:cNvPicPr>
          <p:nvPr/>
        </p:nvPicPr>
        <p:blipFill>
          <a:blip r:embed="rId3"/>
          <a:stretch>
            <a:fillRect/>
          </a:stretch>
        </p:blipFill>
        <p:spPr>
          <a:xfrm>
            <a:off x="6813373" y="3818819"/>
            <a:ext cx="4031192" cy="1306160"/>
          </a:xfrm>
          <a:prstGeom prst="rect">
            <a:avLst/>
          </a:prstGeom>
        </p:spPr>
      </p:pic>
    </p:spTree>
    <p:extLst>
      <p:ext uri="{BB962C8B-B14F-4D97-AF65-F5344CB8AC3E}">
        <p14:creationId xmlns:p14="http://schemas.microsoft.com/office/powerpoint/2010/main" val="257455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a:extLst>
              <a:ext uri="{FF2B5EF4-FFF2-40B4-BE49-F238E27FC236}">
                <a16:creationId xmlns:a16="http://schemas.microsoft.com/office/drawing/2014/main" id="{5597DA2E-233E-4360-8349-4535F70D7748}"/>
              </a:ext>
            </a:extLst>
          </p:cNvPr>
          <p:cNvPicPr>
            <a:picLocks noChangeAspect="1"/>
          </p:cNvPicPr>
          <p:nvPr/>
        </p:nvPicPr>
        <p:blipFill>
          <a:blip r:embed="rId3"/>
          <a:stretch>
            <a:fillRect/>
          </a:stretch>
        </p:blipFill>
        <p:spPr>
          <a:xfrm>
            <a:off x="605896" y="1177395"/>
            <a:ext cx="10487025" cy="4029075"/>
          </a:xfrm>
          <a:prstGeom prst="rect">
            <a:avLst/>
          </a:prstGeom>
        </p:spPr>
      </p:pic>
    </p:spTree>
    <p:extLst>
      <p:ext uri="{BB962C8B-B14F-4D97-AF65-F5344CB8AC3E}">
        <p14:creationId xmlns:p14="http://schemas.microsoft.com/office/powerpoint/2010/main" val="3409642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2" name="Imagen 1">
            <a:extLst>
              <a:ext uri="{FF2B5EF4-FFF2-40B4-BE49-F238E27FC236}">
                <a16:creationId xmlns:a16="http://schemas.microsoft.com/office/drawing/2014/main" id="{8B0E6BF5-DF80-4BDF-A5FB-0078FFA0BD54}"/>
              </a:ext>
            </a:extLst>
          </p:cNvPr>
          <p:cNvPicPr>
            <a:picLocks noChangeAspect="1"/>
          </p:cNvPicPr>
          <p:nvPr/>
        </p:nvPicPr>
        <p:blipFill>
          <a:blip r:embed="rId3"/>
          <a:stretch>
            <a:fillRect/>
          </a:stretch>
        </p:blipFill>
        <p:spPr>
          <a:xfrm>
            <a:off x="639763" y="1109662"/>
            <a:ext cx="10487025" cy="4638675"/>
          </a:xfrm>
          <a:prstGeom prst="rect">
            <a:avLst/>
          </a:prstGeom>
        </p:spPr>
      </p:pic>
    </p:spTree>
    <p:extLst>
      <p:ext uri="{BB962C8B-B14F-4D97-AF65-F5344CB8AC3E}">
        <p14:creationId xmlns:p14="http://schemas.microsoft.com/office/powerpoint/2010/main" val="726542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5AE76547-08EE-4778-8B27-200D3CEF3448}"/>
              </a:ext>
            </a:extLst>
          </p:cNvPr>
          <p:cNvPicPr>
            <a:picLocks noChangeAspect="1"/>
          </p:cNvPicPr>
          <p:nvPr/>
        </p:nvPicPr>
        <p:blipFill>
          <a:blip r:embed="rId3"/>
          <a:stretch>
            <a:fillRect/>
          </a:stretch>
        </p:blipFill>
        <p:spPr>
          <a:xfrm>
            <a:off x="838200" y="1265808"/>
            <a:ext cx="10487025" cy="1714500"/>
          </a:xfrm>
          <a:prstGeom prst="rect">
            <a:avLst/>
          </a:prstGeom>
        </p:spPr>
      </p:pic>
      <p:pic>
        <p:nvPicPr>
          <p:cNvPr id="5" name="Imagen 4">
            <a:extLst>
              <a:ext uri="{FF2B5EF4-FFF2-40B4-BE49-F238E27FC236}">
                <a16:creationId xmlns:a16="http://schemas.microsoft.com/office/drawing/2014/main" id="{4D4485C1-30E1-4F48-8ED2-665175BEF387}"/>
              </a:ext>
            </a:extLst>
          </p:cNvPr>
          <p:cNvPicPr>
            <a:picLocks noChangeAspect="1"/>
          </p:cNvPicPr>
          <p:nvPr/>
        </p:nvPicPr>
        <p:blipFill>
          <a:blip r:embed="rId4"/>
          <a:stretch>
            <a:fillRect/>
          </a:stretch>
        </p:blipFill>
        <p:spPr>
          <a:xfrm>
            <a:off x="866774" y="4029651"/>
            <a:ext cx="10487025" cy="1552575"/>
          </a:xfrm>
          <a:prstGeom prst="rect">
            <a:avLst/>
          </a:prstGeom>
        </p:spPr>
      </p:pic>
    </p:spTree>
    <p:extLst>
      <p:ext uri="{BB962C8B-B14F-4D97-AF65-F5344CB8AC3E}">
        <p14:creationId xmlns:p14="http://schemas.microsoft.com/office/powerpoint/2010/main" val="3423539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Mayo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3" name="Imagen 2">
            <a:extLst>
              <a:ext uri="{FF2B5EF4-FFF2-40B4-BE49-F238E27FC236}">
                <a16:creationId xmlns:a16="http://schemas.microsoft.com/office/drawing/2014/main" id="{67C8D377-D872-4FF0-9EA4-D7420B8ED9C8}"/>
              </a:ext>
            </a:extLst>
          </p:cNvPr>
          <p:cNvPicPr>
            <a:picLocks noChangeAspect="1"/>
          </p:cNvPicPr>
          <p:nvPr/>
        </p:nvPicPr>
        <p:blipFill>
          <a:blip r:embed="rId2"/>
          <a:stretch>
            <a:fillRect/>
          </a:stretch>
        </p:blipFill>
        <p:spPr>
          <a:xfrm>
            <a:off x="7407098" y="3510140"/>
            <a:ext cx="4141435" cy="1310215"/>
          </a:xfrm>
          <a:prstGeom prst="rect">
            <a:avLst/>
          </a:prstGeom>
        </p:spPr>
      </p:pic>
    </p:spTree>
    <p:extLst>
      <p:ext uri="{BB962C8B-B14F-4D97-AF65-F5344CB8AC3E}">
        <p14:creationId xmlns:p14="http://schemas.microsoft.com/office/powerpoint/2010/main" val="371667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a:extLst>
              <a:ext uri="{FF2B5EF4-FFF2-40B4-BE49-F238E27FC236}">
                <a16:creationId xmlns:a16="http://schemas.microsoft.com/office/drawing/2014/main" id="{BCBA0CC3-A176-4074-BD93-D511125932D8}"/>
              </a:ext>
            </a:extLst>
          </p:cNvPr>
          <p:cNvPicPr>
            <a:picLocks noChangeAspect="1"/>
          </p:cNvPicPr>
          <p:nvPr/>
        </p:nvPicPr>
        <p:blipFill>
          <a:blip r:embed="rId2"/>
          <a:stretch>
            <a:fillRect/>
          </a:stretch>
        </p:blipFill>
        <p:spPr>
          <a:xfrm>
            <a:off x="800100" y="1125714"/>
            <a:ext cx="10591800" cy="4019550"/>
          </a:xfrm>
          <a:prstGeom prst="rect">
            <a:avLst/>
          </a:prstGeom>
        </p:spPr>
      </p:pic>
    </p:spTree>
    <p:extLst>
      <p:ext uri="{BB962C8B-B14F-4D97-AF65-F5344CB8AC3E}">
        <p14:creationId xmlns:p14="http://schemas.microsoft.com/office/powerpoint/2010/main" val="155442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a:extLst>
              <a:ext uri="{FF2B5EF4-FFF2-40B4-BE49-F238E27FC236}">
                <a16:creationId xmlns:a16="http://schemas.microsoft.com/office/drawing/2014/main" id="{BAEA686E-E59A-44D4-943E-839C8C1E2BF5}"/>
              </a:ext>
            </a:extLst>
          </p:cNvPr>
          <p:cNvPicPr>
            <a:picLocks noChangeAspect="1"/>
          </p:cNvPicPr>
          <p:nvPr/>
        </p:nvPicPr>
        <p:blipFill>
          <a:blip r:embed="rId2"/>
          <a:stretch>
            <a:fillRect/>
          </a:stretch>
        </p:blipFill>
        <p:spPr>
          <a:xfrm>
            <a:off x="800100" y="1004887"/>
            <a:ext cx="10591800" cy="4848225"/>
          </a:xfrm>
          <a:prstGeom prst="rect">
            <a:avLst/>
          </a:prstGeom>
        </p:spPr>
      </p:pic>
    </p:spTree>
    <p:extLst>
      <p:ext uri="{BB962C8B-B14F-4D97-AF65-F5344CB8AC3E}">
        <p14:creationId xmlns:p14="http://schemas.microsoft.com/office/powerpoint/2010/main" val="4264813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9309FF4D-3868-471A-8616-3C412564EE49}"/>
              </a:ext>
            </a:extLst>
          </p:cNvPr>
          <p:cNvPicPr>
            <a:picLocks noChangeAspect="1"/>
          </p:cNvPicPr>
          <p:nvPr/>
        </p:nvPicPr>
        <p:blipFill>
          <a:blip r:embed="rId2"/>
          <a:stretch>
            <a:fillRect/>
          </a:stretch>
        </p:blipFill>
        <p:spPr>
          <a:xfrm>
            <a:off x="761999" y="1141279"/>
            <a:ext cx="10591800" cy="1695450"/>
          </a:xfrm>
          <a:prstGeom prst="rect">
            <a:avLst/>
          </a:prstGeom>
        </p:spPr>
      </p:pic>
      <p:pic>
        <p:nvPicPr>
          <p:cNvPr id="8" name="Imagen 7">
            <a:extLst>
              <a:ext uri="{FF2B5EF4-FFF2-40B4-BE49-F238E27FC236}">
                <a16:creationId xmlns:a16="http://schemas.microsoft.com/office/drawing/2014/main" id="{AB1C4B9A-6843-4B2B-BDB4-C5AA300A3CDB}"/>
              </a:ext>
            </a:extLst>
          </p:cNvPr>
          <p:cNvPicPr>
            <a:picLocks noChangeAspect="1"/>
          </p:cNvPicPr>
          <p:nvPr/>
        </p:nvPicPr>
        <p:blipFill>
          <a:blip r:embed="rId3"/>
          <a:stretch>
            <a:fillRect/>
          </a:stretch>
        </p:blipFill>
        <p:spPr>
          <a:xfrm>
            <a:off x="761999" y="3759024"/>
            <a:ext cx="10591800" cy="1552575"/>
          </a:xfrm>
          <a:prstGeom prst="rect">
            <a:avLst/>
          </a:prstGeom>
        </p:spPr>
      </p:pic>
    </p:spTree>
    <p:extLst>
      <p:ext uri="{BB962C8B-B14F-4D97-AF65-F5344CB8AC3E}">
        <p14:creationId xmlns:p14="http://schemas.microsoft.com/office/powerpoint/2010/main" val="101437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31 de mayo de 2022</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3432754" y="223497"/>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F37ACD4D-232D-4397-B2A4-A658326BF84E}"/>
              </a:ext>
            </a:extLst>
          </p:cNvPr>
          <p:cNvPicPr>
            <a:picLocks noChangeAspect="1"/>
          </p:cNvPicPr>
          <p:nvPr/>
        </p:nvPicPr>
        <p:blipFill>
          <a:blip r:embed="rId2"/>
          <a:stretch>
            <a:fillRect/>
          </a:stretch>
        </p:blipFill>
        <p:spPr>
          <a:xfrm>
            <a:off x="1192565" y="777169"/>
            <a:ext cx="9648825" cy="5010150"/>
          </a:xfrm>
          <a:prstGeom prst="rect">
            <a:avLst/>
          </a:prstGeom>
        </p:spPr>
      </p:pic>
    </p:spTree>
    <p:extLst>
      <p:ext uri="{BB962C8B-B14F-4D97-AF65-F5344CB8AC3E}">
        <p14:creationId xmlns:p14="http://schemas.microsoft.com/office/powerpoint/2010/main" val="2862309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DB832340-F780-4072-A38F-03015331CC97}"/>
              </a:ext>
            </a:extLst>
          </p:cNvPr>
          <p:cNvPicPr>
            <a:picLocks noChangeAspect="1"/>
          </p:cNvPicPr>
          <p:nvPr/>
        </p:nvPicPr>
        <p:blipFill>
          <a:blip r:embed="rId2"/>
          <a:stretch>
            <a:fillRect/>
          </a:stretch>
        </p:blipFill>
        <p:spPr>
          <a:xfrm>
            <a:off x="1271587" y="1818569"/>
            <a:ext cx="9648825" cy="1504950"/>
          </a:xfrm>
          <a:prstGeom prst="rect">
            <a:avLst/>
          </a:prstGeom>
        </p:spPr>
      </p:pic>
    </p:spTree>
    <p:extLst>
      <p:ext uri="{BB962C8B-B14F-4D97-AF65-F5344CB8AC3E}">
        <p14:creationId xmlns:p14="http://schemas.microsoft.com/office/powerpoint/2010/main" val="1496405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2839720" y="302545"/>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6A656CDF-BD16-4BEB-921F-1DE25A924A12}"/>
              </a:ext>
            </a:extLst>
          </p:cNvPr>
          <p:cNvPicPr>
            <a:picLocks noChangeAspect="1"/>
          </p:cNvPicPr>
          <p:nvPr/>
        </p:nvPicPr>
        <p:blipFill>
          <a:blip r:embed="rId2"/>
          <a:stretch>
            <a:fillRect/>
          </a:stretch>
        </p:blipFill>
        <p:spPr>
          <a:xfrm>
            <a:off x="82072" y="704427"/>
            <a:ext cx="11963171" cy="6325165"/>
          </a:xfrm>
          <a:prstGeom prst="rect">
            <a:avLst/>
          </a:prstGeom>
        </p:spPr>
      </p:pic>
    </p:spTree>
    <p:extLst>
      <p:ext uri="{BB962C8B-B14F-4D97-AF65-F5344CB8AC3E}">
        <p14:creationId xmlns:p14="http://schemas.microsoft.com/office/powerpoint/2010/main" val="3320383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3" name="Imagen 2">
            <a:extLst>
              <a:ext uri="{FF2B5EF4-FFF2-40B4-BE49-F238E27FC236}">
                <a16:creationId xmlns:a16="http://schemas.microsoft.com/office/drawing/2014/main" id="{06682D47-5336-4604-80DC-9B8576EEDA8B}"/>
              </a:ext>
            </a:extLst>
          </p:cNvPr>
          <p:cNvPicPr>
            <a:picLocks noChangeAspect="1"/>
          </p:cNvPicPr>
          <p:nvPr/>
        </p:nvPicPr>
        <p:blipFill>
          <a:blip r:embed="rId3"/>
          <a:stretch>
            <a:fillRect/>
          </a:stretch>
        </p:blipFill>
        <p:spPr>
          <a:xfrm>
            <a:off x="1469672" y="1964436"/>
            <a:ext cx="9410700" cy="1914525"/>
          </a:xfrm>
          <a:prstGeom prst="rect">
            <a:avLst/>
          </a:prstGeom>
        </p:spPr>
      </p:pic>
    </p:spTree>
    <p:extLst>
      <p:ext uri="{BB962C8B-B14F-4D97-AF65-F5344CB8AC3E}">
        <p14:creationId xmlns:p14="http://schemas.microsoft.com/office/powerpoint/2010/main" val="3991509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219200" y="4636241"/>
            <a:ext cx="9753600" cy="246221"/>
          </a:xfrm>
          <a:prstGeom prst="rect">
            <a:avLst/>
          </a:prstGeom>
          <a:noFill/>
        </p:spPr>
        <p:txBody>
          <a:bodyPr wrap="square" rtlCol="0">
            <a:spAutoFit/>
          </a:bodyPr>
          <a:lstStyle/>
          <a:p>
            <a:r>
              <a:rPr lang="es-ES" sz="1000" b="1" dirty="0"/>
              <a:t> Nota: Al saldo del 31 de mayo de Tenedores de Bonos y Pagares Privados se debe restar USD 415,762,819,86, bonos que han sido recomprados por la Seguridad Social </a:t>
            </a:r>
            <a:endParaRPr lang="es-EC" dirty="0"/>
          </a:p>
        </p:txBody>
      </p:sp>
      <p:pic>
        <p:nvPicPr>
          <p:cNvPr id="3" name="Imagen 2">
            <a:extLst>
              <a:ext uri="{FF2B5EF4-FFF2-40B4-BE49-F238E27FC236}">
                <a16:creationId xmlns:a16="http://schemas.microsoft.com/office/drawing/2014/main" id="{F6F743D3-DEE4-416A-A688-4EA2F495EC4F}"/>
              </a:ext>
            </a:extLst>
          </p:cNvPr>
          <p:cNvPicPr>
            <a:picLocks noChangeAspect="1"/>
          </p:cNvPicPr>
          <p:nvPr/>
        </p:nvPicPr>
        <p:blipFill>
          <a:blip r:embed="rId3"/>
          <a:stretch>
            <a:fillRect/>
          </a:stretch>
        </p:blipFill>
        <p:spPr>
          <a:xfrm>
            <a:off x="1219200" y="1210733"/>
            <a:ext cx="9410700" cy="3352800"/>
          </a:xfrm>
          <a:prstGeom prst="rect">
            <a:avLst/>
          </a:prstGeom>
        </p:spPr>
      </p:pic>
    </p:spTree>
    <p:extLst>
      <p:ext uri="{BB962C8B-B14F-4D97-AF65-F5344CB8AC3E}">
        <p14:creationId xmlns:p14="http://schemas.microsoft.com/office/powerpoint/2010/main" val="700830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0C179F87-7F91-4825-B58C-D487FA246FAC}"/>
              </a:ext>
            </a:extLst>
          </p:cNvPr>
          <p:cNvPicPr>
            <a:picLocks noChangeAspect="1"/>
          </p:cNvPicPr>
          <p:nvPr/>
        </p:nvPicPr>
        <p:blipFill>
          <a:blip r:embed="rId2"/>
          <a:stretch>
            <a:fillRect/>
          </a:stretch>
        </p:blipFill>
        <p:spPr>
          <a:xfrm>
            <a:off x="1390650" y="685800"/>
            <a:ext cx="9410700" cy="5376333"/>
          </a:xfrm>
          <a:prstGeom prst="rect">
            <a:avLst/>
          </a:prstGeom>
        </p:spPr>
      </p:pic>
    </p:spTree>
    <p:extLst>
      <p:ext uri="{BB962C8B-B14F-4D97-AF65-F5344CB8AC3E}">
        <p14:creationId xmlns:p14="http://schemas.microsoft.com/office/powerpoint/2010/main" val="257717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Mayo 2022</a:t>
            </a:r>
          </a:p>
        </p:txBody>
      </p:sp>
    </p:spTree>
    <p:extLst>
      <p:ext uri="{BB962C8B-B14F-4D97-AF65-F5344CB8AC3E}">
        <p14:creationId xmlns:p14="http://schemas.microsoft.com/office/powerpoint/2010/main" val="99192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35682</TotalTime>
  <Words>1879</Words>
  <Application>Microsoft Office PowerPoint</Application>
  <PresentationFormat>Panorámica</PresentationFormat>
  <Paragraphs>255</Paragraphs>
  <Slides>46</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46</vt:i4>
      </vt:variant>
    </vt:vector>
  </HeadingPairs>
  <TitlesOfParts>
    <vt:vector size="55" baseType="lpstr">
      <vt:lpstr>MS PGothic</vt:lpstr>
      <vt:lpstr>Arial</vt:lpstr>
      <vt:lpstr>Calibri</vt:lpstr>
      <vt:lpstr>Calibri (Cuerpo)</vt:lpstr>
      <vt:lpstr>Calibri Light</vt:lpstr>
      <vt:lpstr>GOTHAM-LIGHT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Vargas Monje, Johana  Elizabeth</cp:lastModifiedBy>
  <cp:revision>470</cp:revision>
  <cp:lastPrinted>2023-01-30T19:47:08Z</cp:lastPrinted>
  <dcterms:created xsi:type="dcterms:W3CDTF">2021-05-25T19:59:53Z</dcterms:created>
  <dcterms:modified xsi:type="dcterms:W3CDTF">2023-06-07T14:02:46Z</dcterms:modified>
</cp:coreProperties>
</file>