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6" r:id="rId2"/>
    <p:sldId id="259" r:id="rId3"/>
    <p:sldId id="260" r:id="rId4"/>
    <p:sldId id="271" r:id="rId5"/>
    <p:sldId id="273" r:id="rId6"/>
    <p:sldId id="275" r:id="rId7"/>
    <p:sldId id="326" r:id="rId8"/>
    <p:sldId id="327" r:id="rId9"/>
    <p:sldId id="280" r:id="rId10"/>
    <p:sldId id="262" r:id="rId11"/>
    <p:sldId id="298" r:id="rId12"/>
    <p:sldId id="276" r:id="rId13"/>
    <p:sldId id="294" r:id="rId14"/>
    <p:sldId id="328" r:id="rId15"/>
    <p:sldId id="264" r:id="rId16"/>
    <p:sldId id="277" r:id="rId17"/>
    <p:sldId id="283" r:id="rId18"/>
    <p:sldId id="265" r:id="rId19"/>
    <p:sldId id="284" r:id="rId20"/>
    <p:sldId id="285" r:id="rId21"/>
    <p:sldId id="343" r:id="rId22"/>
    <p:sldId id="287" r:id="rId23"/>
    <p:sldId id="288" r:id="rId24"/>
    <p:sldId id="292" r:id="rId25"/>
    <p:sldId id="344" r:id="rId26"/>
    <p:sldId id="291" r:id="rId27"/>
    <p:sldId id="325" r:id="rId28"/>
    <p:sldId id="308" r:id="rId29"/>
    <p:sldId id="293" r:id="rId30"/>
    <p:sldId id="316" r:id="rId31"/>
    <p:sldId id="317" r:id="rId32"/>
    <p:sldId id="318" r:id="rId33"/>
    <p:sldId id="306" r:id="rId34"/>
    <p:sldId id="319" r:id="rId35"/>
    <p:sldId id="320" r:id="rId36"/>
    <p:sldId id="321" r:id="rId37"/>
    <p:sldId id="307" r:id="rId38"/>
    <p:sldId id="322" r:id="rId39"/>
    <p:sldId id="323" r:id="rId40"/>
    <p:sldId id="324" r:id="rId41"/>
    <p:sldId id="334" r:id="rId42"/>
    <p:sldId id="331" r:id="rId43"/>
    <p:sldId id="335" r:id="rId44"/>
    <p:sldId id="336" r:id="rId45"/>
    <p:sldId id="337" r:id="rId46"/>
    <p:sldId id="338" r:id="rId47"/>
    <p:sldId id="339" r:id="rId48"/>
  </p:sldIdLst>
  <p:sldSz cx="12192000" cy="6858000"/>
  <p:notesSz cx="6797675" cy="9926638"/>
  <p:defaultTextStyle>
    <a:defPPr>
      <a:defRPr lang="es-EC"/>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9"/>
  </p:normalViewPr>
  <p:slideViewPr>
    <p:cSldViewPr snapToGrid="0" snapToObjects="1">
      <p:cViewPr varScale="1">
        <p:scale>
          <a:sx n="85" d="100"/>
          <a:sy n="85" d="100"/>
        </p:scale>
        <p:origin x="7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986AEF41-5E2D-4FC0-8EAC-A79F95CAA762}"/>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es-EC"/>
          </a:p>
        </p:txBody>
      </p:sp>
      <p:sp>
        <p:nvSpPr>
          <p:cNvPr id="3" name="Marcador de fecha 2">
            <a:extLst>
              <a:ext uri="{FF2B5EF4-FFF2-40B4-BE49-F238E27FC236}">
                <a16:creationId xmlns:a16="http://schemas.microsoft.com/office/drawing/2014/main" id="{8E2A64AA-3EDF-423E-A1A0-2500D28F99D4}"/>
              </a:ext>
            </a:extLst>
          </p:cNvPr>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A5B2B4A1-DA2B-41EF-9428-D7397A2DD7FB}" type="datetimeFigureOut">
              <a:rPr lang="es-EC"/>
              <a:pPr>
                <a:defRPr/>
              </a:pPr>
              <a:t>26/9/2022</a:t>
            </a:fld>
            <a:endParaRPr lang="es-EC"/>
          </a:p>
        </p:txBody>
      </p:sp>
      <p:sp>
        <p:nvSpPr>
          <p:cNvPr id="4" name="Marcador de imagen de diapositiva 3">
            <a:extLst>
              <a:ext uri="{FF2B5EF4-FFF2-40B4-BE49-F238E27FC236}">
                <a16:creationId xmlns:a16="http://schemas.microsoft.com/office/drawing/2014/main" id="{3433FC29-8377-4EB7-B020-73BFD83951E7}"/>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s-EC" noProof="0"/>
          </a:p>
        </p:txBody>
      </p:sp>
      <p:sp>
        <p:nvSpPr>
          <p:cNvPr id="5" name="Marcador de notas 4">
            <a:extLst>
              <a:ext uri="{FF2B5EF4-FFF2-40B4-BE49-F238E27FC236}">
                <a16:creationId xmlns:a16="http://schemas.microsoft.com/office/drawing/2014/main" id="{11379689-ADFA-4D60-AA5B-AD3374509022}"/>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s-ES" noProof="0"/>
              <a:t>Editar los estilos de texto del patrón
Segundo nivel
Tercer nivel
Cuarto nivel
Quinto nivel</a:t>
            </a:r>
            <a:endParaRPr lang="es-EC" noProof="0"/>
          </a:p>
        </p:txBody>
      </p:sp>
      <p:sp>
        <p:nvSpPr>
          <p:cNvPr id="6" name="Marcador de pie de página 5">
            <a:extLst>
              <a:ext uri="{FF2B5EF4-FFF2-40B4-BE49-F238E27FC236}">
                <a16:creationId xmlns:a16="http://schemas.microsoft.com/office/drawing/2014/main" id="{BA459236-0314-46D0-BB4F-0F001489BD27}"/>
              </a:ext>
            </a:extLst>
          </p:cNvPr>
          <p:cNvSpPr>
            <a:spLocks noGrp="1"/>
          </p:cNvSpPr>
          <p:nvPr>
            <p:ph type="ftr" sz="quarter" idx="4"/>
          </p:nvPr>
        </p:nvSpPr>
        <p:spPr>
          <a:xfrm>
            <a:off x="0" y="9428163"/>
            <a:ext cx="2946400" cy="498475"/>
          </a:xfrm>
          <a:prstGeom prst="rect">
            <a:avLst/>
          </a:prstGeom>
        </p:spPr>
        <p:txBody>
          <a:bodyPr vert="horz" lIns="91440" tIns="45720" rIns="91440" bIns="45720" rtlCol="0" anchor="b"/>
          <a:lstStyle>
            <a:lvl1pPr algn="l">
              <a:defRPr sz="1200"/>
            </a:lvl1pPr>
          </a:lstStyle>
          <a:p>
            <a:pPr>
              <a:defRPr/>
            </a:pPr>
            <a:endParaRPr lang="es-EC"/>
          </a:p>
        </p:txBody>
      </p:sp>
      <p:sp>
        <p:nvSpPr>
          <p:cNvPr id="7" name="Marcador de número de diapositiva 6">
            <a:extLst>
              <a:ext uri="{FF2B5EF4-FFF2-40B4-BE49-F238E27FC236}">
                <a16:creationId xmlns:a16="http://schemas.microsoft.com/office/drawing/2014/main" id="{92869E1B-1BD7-48AB-BB1F-FAF1148ECA2D}"/>
              </a:ext>
            </a:extLst>
          </p:cNvPr>
          <p:cNvSpPr>
            <a:spLocks noGrp="1"/>
          </p:cNvSpPr>
          <p:nvPr>
            <p:ph type="sldNum" sz="quarter" idx="5"/>
          </p:nvPr>
        </p:nvSpPr>
        <p:spPr>
          <a:xfrm>
            <a:off x="3849688" y="9428163"/>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1AA3972-75AB-42B9-8D15-7D94106CBF28}" type="slidenum">
              <a:rPr lang="es-EC" altLang="es-EC"/>
              <a:pPr/>
              <a:t>‹Nº›</a:t>
            </a:fld>
            <a:endParaRPr lang="es-EC" altLang="es-EC"/>
          </a:p>
        </p:txBody>
      </p:sp>
    </p:spTree>
    <p:extLst>
      <p:ext uri="{BB962C8B-B14F-4D97-AF65-F5344CB8AC3E}">
        <p14:creationId xmlns:p14="http://schemas.microsoft.com/office/powerpoint/2010/main" val="9244644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5"/>
          </p:nvPr>
        </p:nvSpPr>
        <p:spPr/>
        <p:txBody>
          <a:bodyPr/>
          <a:lstStyle/>
          <a:p>
            <a:fld id="{21AA3972-75AB-42B9-8D15-7D94106CBF28}" type="slidenum">
              <a:rPr lang="es-EC" altLang="es-EC" smtClean="0"/>
              <a:pPr/>
              <a:t>12</a:t>
            </a:fld>
            <a:endParaRPr lang="es-EC" altLang="es-EC"/>
          </a:p>
        </p:txBody>
      </p:sp>
    </p:spTree>
    <p:extLst>
      <p:ext uri="{BB962C8B-B14F-4D97-AF65-F5344CB8AC3E}">
        <p14:creationId xmlns:p14="http://schemas.microsoft.com/office/powerpoint/2010/main" val="2832538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imagen de diapositiva 1">
            <a:extLst>
              <a:ext uri="{FF2B5EF4-FFF2-40B4-BE49-F238E27FC236}">
                <a16:creationId xmlns:a16="http://schemas.microsoft.com/office/drawing/2014/main" id="{DB4803B8-A6AF-4577-917D-C825B13E3DA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Marcador de notas 2">
            <a:extLst>
              <a:ext uri="{FF2B5EF4-FFF2-40B4-BE49-F238E27FC236}">
                <a16:creationId xmlns:a16="http://schemas.microsoft.com/office/drawing/2014/main" id="{5FEB0CDD-4DE9-4371-B1F2-590E7642BC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C" altLang="es-EC"/>
          </a:p>
        </p:txBody>
      </p:sp>
      <p:sp>
        <p:nvSpPr>
          <p:cNvPr id="20484" name="Marcador de número de diapositiva 3">
            <a:extLst>
              <a:ext uri="{FF2B5EF4-FFF2-40B4-BE49-F238E27FC236}">
                <a16:creationId xmlns:a16="http://schemas.microsoft.com/office/drawing/2014/main" id="{0EF9AFC7-C7CE-40E0-A5A2-900BB51152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28B3F9-A387-4B2E-A4D7-7DF913B60557}" type="slidenum">
              <a:rPr lang="es-EC" altLang="es-EC"/>
              <a:pPr>
                <a:spcBef>
                  <a:spcPct val="0"/>
                </a:spcBef>
              </a:pPr>
              <a:t>17</a:t>
            </a:fld>
            <a:endParaRPr lang="es-EC" altLang="es-EC"/>
          </a:p>
        </p:txBody>
      </p:sp>
    </p:spTree>
    <p:extLst>
      <p:ext uri="{BB962C8B-B14F-4D97-AF65-F5344CB8AC3E}">
        <p14:creationId xmlns:p14="http://schemas.microsoft.com/office/powerpoint/2010/main" val="2305893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21AA3972-75AB-42B9-8D15-7D94106CBF28}" type="slidenum">
              <a:rPr lang="es-EC" altLang="es-EC" smtClean="0"/>
              <a:pPr/>
              <a:t>24</a:t>
            </a:fld>
            <a:endParaRPr lang="es-EC" altLang="es-EC"/>
          </a:p>
        </p:txBody>
      </p:sp>
    </p:spTree>
    <p:extLst>
      <p:ext uri="{BB962C8B-B14F-4D97-AF65-F5344CB8AC3E}">
        <p14:creationId xmlns:p14="http://schemas.microsoft.com/office/powerpoint/2010/main" val="615181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Marcador de imagen de diapositiva 1">
            <a:extLst>
              <a:ext uri="{FF2B5EF4-FFF2-40B4-BE49-F238E27FC236}">
                <a16:creationId xmlns:a16="http://schemas.microsoft.com/office/drawing/2014/main" id="{14E0844D-6E01-48A9-A17B-BDE2C34C9D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Marcador de notas 2">
            <a:extLst>
              <a:ext uri="{FF2B5EF4-FFF2-40B4-BE49-F238E27FC236}">
                <a16:creationId xmlns:a16="http://schemas.microsoft.com/office/drawing/2014/main" id="{897A53B1-7042-40B6-9601-8DD096ECF8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C" altLang="es-EC"/>
          </a:p>
        </p:txBody>
      </p:sp>
      <p:sp>
        <p:nvSpPr>
          <p:cNvPr id="35844" name="Marcador de número de diapositiva 3">
            <a:extLst>
              <a:ext uri="{FF2B5EF4-FFF2-40B4-BE49-F238E27FC236}">
                <a16:creationId xmlns:a16="http://schemas.microsoft.com/office/drawing/2014/main" id="{1E793228-4D19-4A0B-A0C2-01B26263AC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FD6DD91-C435-4F46-9C45-AB14726DC9AD}" type="slidenum">
              <a:rPr lang="es-EC" altLang="es-EC"/>
              <a:pPr>
                <a:spcBef>
                  <a:spcPct val="0"/>
                </a:spcBef>
              </a:pPr>
              <a:t>31</a:t>
            </a:fld>
            <a:endParaRPr lang="es-EC" altLang="es-EC"/>
          </a:p>
        </p:txBody>
      </p:sp>
    </p:spTree>
    <p:extLst>
      <p:ext uri="{BB962C8B-B14F-4D97-AF65-F5344CB8AC3E}">
        <p14:creationId xmlns:p14="http://schemas.microsoft.com/office/powerpoint/2010/main" val="3350751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Marcador de imagen de diapositiva 1">
            <a:extLst>
              <a:ext uri="{FF2B5EF4-FFF2-40B4-BE49-F238E27FC236}">
                <a16:creationId xmlns:a16="http://schemas.microsoft.com/office/drawing/2014/main" id="{FD03C332-750D-4F6D-B2AE-A384AE87C8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Marcador de notas 2">
            <a:extLst>
              <a:ext uri="{FF2B5EF4-FFF2-40B4-BE49-F238E27FC236}">
                <a16:creationId xmlns:a16="http://schemas.microsoft.com/office/drawing/2014/main" id="{0C81E834-07CC-4F88-BB03-D24A405109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C" altLang="es-EC"/>
          </a:p>
        </p:txBody>
      </p:sp>
      <p:sp>
        <p:nvSpPr>
          <p:cNvPr id="40964" name="Marcador de número de diapositiva 3">
            <a:extLst>
              <a:ext uri="{FF2B5EF4-FFF2-40B4-BE49-F238E27FC236}">
                <a16:creationId xmlns:a16="http://schemas.microsoft.com/office/drawing/2014/main" id="{3A345E60-8B4A-473A-AC5F-C90060165E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BF71D0B-19A3-4E0C-8CE6-1ECBCC9A8F89}" type="slidenum">
              <a:rPr lang="es-EC" altLang="es-EC"/>
              <a:pPr>
                <a:spcBef>
                  <a:spcPct val="0"/>
                </a:spcBef>
              </a:pPr>
              <a:t>35</a:t>
            </a:fld>
            <a:endParaRPr lang="es-EC" altLang="es-EC"/>
          </a:p>
        </p:txBody>
      </p:sp>
    </p:spTree>
    <p:extLst>
      <p:ext uri="{BB962C8B-B14F-4D97-AF65-F5344CB8AC3E}">
        <p14:creationId xmlns:p14="http://schemas.microsoft.com/office/powerpoint/2010/main" val="1055944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imagen de diapositiva 1">
            <a:extLst>
              <a:ext uri="{FF2B5EF4-FFF2-40B4-BE49-F238E27FC236}">
                <a16:creationId xmlns:a16="http://schemas.microsoft.com/office/drawing/2014/main" id="{86D9E76D-32A6-41D3-970C-21101CF831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Marcador de notas 2">
            <a:extLst>
              <a:ext uri="{FF2B5EF4-FFF2-40B4-BE49-F238E27FC236}">
                <a16:creationId xmlns:a16="http://schemas.microsoft.com/office/drawing/2014/main" id="{280986C3-0996-42BE-ADB2-1E2A12F313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C" altLang="es-EC"/>
          </a:p>
        </p:txBody>
      </p:sp>
      <p:sp>
        <p:nvSpPr>
          <p:cNvPr id="46084" name="Marcador de número de diapositiva 3">
            <a:extLst>
              <a:ext uri="{FF2B5EF4-FFF2-40B4-BE49-F238E27FC236}">
                <a16:creationId xmlns:a16="http://schemas.microsoft.com/office/drawing/2014/main" id="{46CDE99C-F06D-40DD-8E47-9BBAEAD0E4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A7D58CA-5742-461A-B522-4A401EFC3336}" type="slidenum">
              <a:rPr lang="es-EC" altLang="es-EC"/>
              <a:pPr>
                <a:spcBef>
                  <a:spcPct val="0"/>
                </a:spcBef>
              </a:pPr>
              <a:t>39</a:t>
            </a:fld>
            <a:endParaRPr lang="es-EC" altLang="es-EC"/>
          </a:p>
        </p:txBody>
      </p:sp>
    </p:spTree>
    <p:extLst>
      <p:ext uri="{BB962C8B-B14F-4D97-AF65-F5344CB8AC3E}">
        <p14:creationId xmlns:p14="http://schemas.microsoft.com/office/powerpoint/2010/main" val="2641580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21AA3972-75AB-42B9-8D15-7D94106CBF28}" type="slidenum">
              <a:rPr lang="es-EC" altLang="es-EC" smtClean="0"/>
              <a:pPr/>
              <a:t>40</a:t>
            </a:fld>
            <a:endParaRPr lang="es-EC" altLang="es-EC"/>
          </a:p>
        </p:txBody>
      </p:sp>
    </p:spTree>
    <p:extLst>
      <p:ext uri="{BB962C8B-B14F-4D97-AF65-F5344CB8AC3E}">
        <p14:creationId xmlns:p14="http://schemas.microsoft.com/office/powerpoint/2010/main" val="283367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0AE9FE7-C481-49B6-8F82-B25505425930}"/>
              </a:ext>
            </a:extLst>
          </p:cNvPr>
          <p:cNvSpPr>
            <a:spLocks noGrp="1"/>
          </p:cNvSpPr>
          <p:nvPr>
            <p:ph type="dt" sz="half" idx="10"/>
          </p:nvPr>
        </p:nvSpPr>
        <p:spPr/>
        <p:txBody>
          <a:bodyPr/>
          <a:lstStyle>
            <a:lvl1pPr>
              <a:defRPr/>
            </a:lvl1pPr>
          </a:lstStyle>
          <a:p>
            <a:pPr>
              <a:defRPr/>
            </a:pPr>
            <a:fld id="{2021F660-BCA7-412A-9334-C8A6315754E3}" type="datetimeFigureOut">
              <a:rPr lang="en-US"/>
              <a:pPr>
                <a:defRPr/>
              </a:pPr>
              <a:t>9/26/2022</a:t>
            </a:fld>
            <a:endParaRPr lang="x-none"/>
          </a:p>
        </p:txBody>
      </p:sp>
      <p:sp>
        <p:nvSpPr>
          <p:cNvPr id="5" name="Footer Placeholder 4">
            <a:extLst>
              <a:ext uri="{FF2B5EF4-FFF2-40B4-BE49-F238E27FC236}">
                <a16:creationId xmlns:a16="http://schemas.microsoft.com/office/drawing/2014/main" id="{C4C68356-BB1F-4F87-B0B4-36352D5D1820}"/>
              </a:ext>
            </a:extLst>
          </p:cNvPr>
          <p:cNvSpPr>
            <a:spLocks noGrp="1"/>
          </p:cNvSpPr>
          <p:nvPr>
            <p:ph type="ftr" sz="quarter" idx="11"/>
          </p:nvPr>
        </p:nvSpPr>
        <p:spPr/>
        <p:txBody>
          <a:bodyPr/>
          <a:lstStyle>
            <a:lvl1pPr>
              <a:defRPr/>
            </a:lvl1pPr>
          </a:lstStyle>
          <a:p>
            <a:pPr>
              <a:defRPr/>
            </a:pPr>
            <a:endParaRPr lang="x-none"/>
          </a:p>
        </p:txBody>
      </p:sp>
      <p:sp>
        <p:nvSpPr>
          <p:cNvPr id="6" name="Slide Number Placeholder 5">
            <a:extLst>
              <a:ext uri="{FF2B5EF4-FFF2-40B4-BE49-F238E27FC236}">
                <a16:creationId xmlns:a16="http://schemas.microsoft.com/office/drawing/2014/main" id="{84153238-2643-4E4B-BD64-65C7D14A6454}"/>
              </a:ext>
            </a:extLst>
          </p:cNvPr>
          <p:cNvSpPr>
            <a:spLocks noGrp="1"/>
          </p:cNvSpPr>
          <p:nvPr>
            <p:ph type="sldNum" sz="quarter" idx="12"/>
          </p:nvPr>
        </p:nvSpPr>
        <p:spPr/>
        <p:txBody>
          <a:bodyPr/>
          <a:lstStyle>
            <a:lvl1pPr>
              <a:defRPr/>
            </a:lvl1pPr>
          </a:lstStyle>
          <a:p>
            <a:fld id="{E2B1C35F-F2B5-431B-9F8E-678FA0ED8393}" type="slidenum">
              <a:rPr lang="es-EC" altLang="es-EC"/>
              <a:pPr/>
              <a:t>‹Nº›</a:t>
            </a:fld>
            <a:endParaRPr lang="es-EC" altLang="es-EC"/>
          </a:p>
        </p:txBody>
      </p:sp>
    </p:spTree>
    <p:extLst>
      <p:ext uri="{BB962C8B-B14F-4D97-AF65-F5344CB8AC3E}">
        <p14:creationId xmlns:p14="http://schemas.microsoft.com/office/powerpoint/2010/main" val="2721498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4B8198E7-2C81-452A-A179-48248DDA3C1E}"/>
              </a:ext>
            </a:extLst>
          </p:cNvPr>
          <p:cNvSpPr>
            <a:spLocks noGrp="1"/>
          </p:cNvSpPr>
          <p:nvPr>
            <p:ph type="dt" sz="half" idx="10"/>
          </p:nvPr>
        </p:nvSpPr>
        <p:spPr/>
        <p:txBody>
          <a:bodyPr/>
          <a:lstStyle>
            <a:lvl1pPr>
              <a:defRPr/>
            </a:lvl1pPr>
          </a:lstStyle>
          <a:p>
            <a:pPr>
              <a:defRPr/>
            </a:pPr>
            <a:fld id="{45F41B14-F44B-4907-811A-C7150C9E20B4}" type="datetimeFigureOut">
              <a:rPr lang="en-US"/>
              <a:pPr>
                <a:defRPr/>
              </a:pPr>
              <a:t>9/26/2022</a:t>
            </a:fld>
            <a:endParaRPr lang="x-none"/>
          </a:p>
        </p:txBody>
      </p:sp>
      <p:sp>
        <p:nvSpPr>
          <p:cNvPr id="5" name="Footer Placeholder 4">
            <a:extLst>
              <a:ext uri="{FF2B5EF4-FFF2-40B4-BE49-F238E27FC236}">
                <a16:creationId xmlns:a16="http://schemas.microsoft.com/office/drawing/2014/main" id="{ED5A0B93-416B-46E2-93DE-EB144FDA04E9}"/>
              </a:ext>
            </a:extLst>
          </p:cNvPr>
          <p:cNvSpPr>
            <a:spLocks noGrp="1"/>
          </p:cNvSpPr>
          <p:nvPr>
            <p:ph type="ftr" sz="quarter" idx="11"/>
          </p:nvPr>
        </p:nvSpPr>
        <p:spPr/>
        <p:txBody>
          <a:bodyPr/>
          <a:lstStyle>
            <a:lvl1pPr>
              <a:defRPr/>
            </a:lvl1pPr>
          </a:lstStyle>
          <a:p>
            <a:pPr>
              <a:defRPr/>
            </a:pPr>
            <a:endParaRPr lang="x-none"/>
          </a:p>
        </p:txBody>
      </p:sp>
      <p:sp>
        <p:nvSpPr>
          <p:cNvPr id="6" name="Slide Number Placeholder 5">
            <a:extLst>
              <a:ext uri="{FF2B5EF4-FFF2-40B4-BE49-F238E27FC236}">
                <a16:creationId xmlns:a16="http://schemas.microsoft.com/office/drawing/2014/main" id="{B90C11C8-1250-49F7-9DA4-BD7CAFE0E5E6}"/>
              </a:ext>
            </a:extLst>
          </p:cNvPr>
          <p:cNvSpPr>
            <a:spLocks noGrp="1"/>
          </p:cNvSpPr>
          <p:nvPr>
            <p:ph type="sldNum" sz="quarter" idx="12"/>
          </p:nvPr>
        </p:nvSpPr>
        <p:spPr/>
        <p:txBody>
          <a:bodyPr/>
          <a:lstStyle>
            <a:lvl1pPr>
              <a:defRPr/>
            </a:lvl1pPr>
          </a:lstStyle>
          <a:p>
            <a:fld id="{F9AD611B-C5ED-47C4-BD03-5A4654DF8A9B}" type="slidenum">
              <a:rPr lang="es-EC" altLang="es-EC"/>
              <a:pPr/>
              <a:t>‹Nº›</a:t>
            </a:fld>
            <a:endParaRPr lang="es-EC" altLang="es-EC"/>
          </a:p>
        </p:txBody>
      </p:sp>
    </p:spTree>
    <p:extLst>
      <p:ext uri="{BB962C8B-B14F-4D97-AF65-F5344CB8AC3E}">
        <p14:creationId xmlns:p14="http://schemas.microsoft.com/office/powerpoint/2010/main" val="3120112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A81CBC64-9C19-4FB0-84D1-90D0369B0DD6}"/>
              </a:ext>
            </a:extLst>
          </p:cNvPr>
          <p:cNvSpPr>
            <a:spLocks noGrp="1"/>
          </p:cNvSpPr>
          <p:nvPr>
            <p:ph type="dt" sz="half" idx="10"/>
          </p:nvPr>
        </p:nvSpPr>
        <p:spPr/>
        <p:txBody>
          <a:bodyPr/>
          <a:lstStyle>
            <a:lvl1pPr>
              <a:defRPr/>
            </a:lvl1pPr>
          </a:lstStyle>
          <a:p>
            <a:pPr>
              <a:defRPr/>
            </a:pPr>
            <a:fld id="{D6433E27-358C-4E1A-B99C-0BC390BC7F17}" type="datetimeFigureOut">
              <a:rPr lang="en-US"/>
              <a:pPr>
                <a:defRPr/>
              </a:pPr>
              <a:t>9/26/2022</a:t>
            </a:fld>
            <a:endParaRPr lang="x-none"/>
          </a:p>
        </p:txBody>
      </p:sp>
      <p:sp>
        <p:nvSpPr>
          <p:cNvPr id="5" name="Footer Placeholder 4">
            <a:extLst>
              <a:ext uri="{FF2B5EF4-FFF2-40B4-BE49-F238E27FC236}">
                <a16:creationId xmlns:a16="http://schemas.microsoft.com/office/drawing/2014/main" id="{8D8EBB11-9DCA-44A1-A9A1-87EC25543735}"/>
              </a:ext>
            </a:extLst>
          </p:cNvPr>
          <p:cNvSpPr>
            <a:spLocks noGrp="1"/>
          </p:cNvSpPr>
          <p:nvPr>
            <p:ph type="ftr" sz="quarter" idx="11"/>
          </p:nvPr>
        </p:nvSpPr>
        <p:spPr/>
        <p:txBody>
          <a:bodyPr/>
          <a:lstStyle>
            <a:lvl1pPr>
              <a:defRPr/>
            </a:lvl1pPr>
          </a:lstStyle>
          <a:p>
            <a:pPr>
              <a:defRPr/>
            </a:pPr>
            <a:endParaRPr lang="x-none"/>
          </a:p>
        </p:txBody>
      </p:sp>
      <p:sp>
        <p:nvSpPr>
          <p:cNvPr id="6" name="Slide Number Placeholder 5">
            <a:extLst>
              <a:ext uri="{FF2B5EF4-FFF2-40B4-BE49-F238E27FC236}">
                <a16:creationId xmlns:a16="http://schemas.microsoft.com/office/drawing/2014/main" id="{F1EDEE22-7B2E-49E5-9839-00C9F8FC6D06}"/>
              </a:ext>
            </a:extLst>
          </p:cNvPr>
          <p:cNvSpPr>
            <a:spLocks noGrp="1"/>
          </p:cNvSpPr>
          <p:nvPr>
            <p:ph type="sldNum" sz="quarter" idx="12"/>
          </p:nvPr>
        </p:nvSpPr>
        <p:spPr/>
        <p:txBody>
          <a:bodyPr/>
          <a:lstStyle>
            <a:lvl1pPr>
              <a:defRPr/>
            </a:lvl1pPr>
          </a:lstStyle>
          <a:p>
            <a:fld id="{B38F86CB-8998-4F28-99D4-C57F005E9CAD}" type="slidenum">
              <a:rPr lang="es-EC" altLang="es-EC"/>
              <a:pPr/>
              <a:t>‹Nº›</a:t>
            </a:fld>
            <a:endParaRPr lang="es-EC" altLang="es-EC"/>
          </a:p>
        </p:txBody>
      </p:sp>
    </p:spTree>
    <p:extLst>
      <p:ext uri="{BB962C8B-B14F-4D97-AF65-F5344CB8AC3E}">
        <p14:creationId xmlns:p14="http://schemas.microsoft.com/office/powerpoint/2010/main" val="3639497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41E8F0C5-12C7-4C7A-BB97-F01F8C7653D3}"/>
              </a:ext>
            </a:extLst>
          </p:cNvPr>
          <p:cNvSpPr>
            <a:spLocks noGrp="1"/>
          </p:cNvSpPr>
          <p:nvPr>
            <p:ph type="dt" sz="half" idx="10"/>
          </p:nvPr>
        </p:nvSpPr>
        <p:spPr/>
        <p:txBody>
          <a:bodyPr/>
          <a:lstStyle>
            <a:lvl1pPr>
              <a:defRPr/>
            </a:lvl1pPr>
          </a:lstStyle>
          <a:p>
            <a:pPr>
              <a:defRPr/>
            </a:pPr>
            <a:fld id="{A20E4FB4-B359-41F4-A1AB-011DA52AA69F}" type="datetimeFigureOut">
              <a:rPr lang="en-US"/>
              <a:pPr>
                <a:defRPr/>
              </a:pPr>
              <a:t>9/26/2022</a:t>
            </a:fld>
            <a:endParaRPr lang="x-none"/>
          </a:p>
        </p:txBody>
      </p:sp>
      <p:sp>
        <p:nvSpPr>
          <p:cNvPr id="5" name="Footer Placeholder 4">
            <a:extLst>
              <a:ext uri="{FF2B5EF4-FFF2-40B4-BE49-F238E27FC236}">
                <a16:creationId xmlns:a16="http://schemas.microsoft.com/office/drawing/2014/main" id="{F7EEF477-18DD-4CC9-909F-57145787024F}"/>
              </a:ext>
            </a:extLst>
          </p:cNvPr>
          <p:cNvSpPr>
            <a:spLocks noGrp="1"/>
          </p:cNvSpPr>
          <p:nvPr>
            <p:ph type="ftr" sz="quarter" idx="11"/>
          </p:nvPr>
        </p:nvSpPr>
        <p:spPr/>
        <p:txBody>
          <a:bodyPr/>
          <a:lstStyle>
            <a:lvl1pPr>
              <a:defRPr/>
            </a:lvl1pPr>
          </a:lstStyle>
          <a:p>
            <a:pPr>
              <a:defRPr/>
            </a:pPr>
            <a:endParaRPr lang="x-none"/>
          </a:p>
        </p:txBody>
      </p:sp>
      <p:sp>
        <p:nvSpPr>
          <p:cNvPr id="6" name="Slide Number Placeholder 5">
            <a:extLst>
              <a:ext uri="{FF2B5EF4-FFF2-40B4-BE49-F238E27FC236}">
                <a16:creationId xmlns:a16="http://schemas.microsoft.com/office/drawing/2014/main" id="{65659BDD-B099-4DF4-9CA2-058E634707C6}"/>
              </a:ext>
            </a:extLst>
          </p:cNvPr>
          <p:cNvSpPr>
            <a:spLocks noGrp="1"/>
          </p:cNvSpPr>
          <p:nvPr>
            <p:ph type="sldNum" sz="quarter" idx="12"/>
          </p:nvPr>
        </p:nvSpPr>
        <p:spPr/>
        <p:txBody>
          <a:bodyPr/>
          <a:lstStyle>
            <a:lvl1pPr>
              <a:defRPr/>
            </a:lvl1pPr>
          </a:lstStyle>
          <a:p>
            <a:fld id="{650AC00D-00C6-4285-8E65-0BB5DC667DDA}" type="slidenum">
              <a:rPr lang="es-EC" altLang="es-EC"/>
              <a:pPr/>
              <a:t>‹Nº›</a:t>
            </a:fld>
            <a:endParaRPr lang="es-EC" altLang="es-EC"/>
          </a:p>
        </p:txBody>
      </p:sp>
    </p:spTree>
    <p:extLst>
      <p:ext uri="{BB962C8B-B14F-4D97-AF65-F5344CB8AC3E}">
        <p14:creationId xmlns:p14="http://schemas.microsoft.com/office/powerpoint/2010/main" val="3923393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A34F9D-123D-4BEB-8917-ED7954635D75}"/>
              </a:ext>
            </a:extLst>
          </p:cNvPr>
          <p:cNvSpPr>
            <a:spLocks noGrp="1"/>
          </p:cNvSpPr>
          <p:nvPr>
            <p:ph type="dt" sz="half" idx="10"/>
          </p:nvPr>
        </p:nvSpPr>
        <p:spPr/>
        <p:txBody>
          <a:bodyPr/>
          <a:lstStyle>
            <a:lvl1pPr>
              <a:defRPr/>
            </a:lvl1pPr>
          </a:lstStyle>
          <a:p>
            <a:pPr>
              <a:defRPr/>
            </a:pPr>
            <a:fld id="{8DC07659-116A-41FD-8E46-95322AD16337}" type="datetimeFigureOut">
              <a:rPr lang="en-US"/>
              <a:pPr>
                <a:defRPr/>
              </a:pPr>
              <a:t>9/26/2022</a:t>
            </a:fld>
            <a:endParaRPr lang="x-none"/>
          </a:p>
        </p:txBody>
      </p:sp>
      <p:sp>
        <p:nvSpPr>
          <p:cNvPr id="5" name="Footer Placeholder 4">
            <a:extLst>
              <a:ext uri="{FF2B5EF4-FFF2-40B4-BE49-F238E27FC236}">
                <a16:creationId xmlns:a16="http://schemas.microsoft.com/office/drawing/2014/main" id="{0B459B60-B3CF-4D81-95DE-543B9B97BE35}"/>
              </a:ext>
            </a:extLst>
          </p:cNvPr>
          <p:cNvSpPr>
            <a:spLocks noGrp="1"/>
          </p:cNvSpPr>
          <p:nvPr>
            <p:ph type="ftr" sz="quarter" idx="11"/>
          </p:nvPr>
        </p:nvSpPr>
        <p:spPr/>
        <p:txBody>
          <a:bodyPr/>
          <a:lstStyle>
            <a:lvl1pPr>
              <a:defRPr/>
            </a:lvl1pPr>
          </a:lstStyle>
          <a:p>
            <a:pPr>
              <a:defRPr/>
            </a:pPr>
            <a:endParaRPr lang="x-none"/>
          </a:p>
        </p:txBody>
      </p:sp>
      <p:sp>
        <p:nvSpPr>
          <p:cNvPr id="6" name="Slide Number Placeholder 5">
            <a:extLst>
              <a:ext uri="{FF2B5EF4-FFF2-40B4-BE49-F238E27FC236}">
                <a16:creationId xmlns:a16="http://schemas.microsoft.com/office/drawing/2014/main" id="{E6479A31-1FE7-4CD9-9552-B65F694796F1}"/>
              </a:ext>
            </a:extLst>
          </p:cNvPr>
          <p:cNvSpPr>
            <a:spLocks noGrp="1"/>
          </p:cNvSpPr>
          <p:nvPr>
            <p:ph type="sldNum" sz="quarter" idx="12"/>
          </p:nvPr>
        </p:nvSpPr>
        <p:spPr/>
        <p:txBody>
          <a:bodyPr/>
          <a:lstStyle>
            <a:lvl1pPr>
              <a:defRPr/>
            </a:lvl1pPr>
          </a:lstStyle>
          <a:p>
            <a:fld id="{4509910C-6FB5-4814-81FB-F771E92E26FE}" type="slidenum">
              <a:rPr lang="es-EC" altLang="es-EC"/>
              <a:pPr/>
              <a:t>‹Nº›</a:t>
            </a:fld>
            <a:endParaRPr lang="es-EC" altLang="es-EC"/>
          </a:p>
        </p:txBody>
      </p:sp>
    </p:spTree>
    <p:extLst>
      <p:ext uri="{BB962C8B-B14F-4D97-AF65-F5344CB8AC3E}">
        <p14:creationId xmlns:p14="http://schemas.microsoft.com/office/powerpoint/2010/main" val="180640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3">
            <a:extLst>
              <a:ext uri="{FF2B5EF4-FFF2-40B4-BE49-F238E27FC236}">
                <a16:creationId xmlns:a16="http://schemas.microsoft.com/office/drawing/2014/main" id="{496037F8-6E83-408D-827C-5F19ED7BB84E}"/>
              </a:ext>
            </a:extLst>
          </p:cNvPr>
          <p:cNvSpPr>
            <a:spLocks noGrp="1"/>
          </p:cNvSpPr>
          <p:nvPr>
            <p:ph type="dt" sz="half" idx="10"/>
          </p:nvPr>
        </p:nvSpPr>
        <p:spPr/>
        <p:txBody>
          <a:bodyPr/>
          <a:lstStyle>
            <a:lvl1pPr>
              <a:defRPr/>
            </a:lvl1pPr>
          </a:lstStyle>
          <a:p>
            <a:pPr>
              <a:defRPr/>
            </a:pPr>
            <a:fld id="{53CAFB29-FA0A-49F0-9DE9-7F787A7FDA38}" type="datetimeFigureOut">
              <a:rPr lang="en-US"/>
              <a:pPr>
                <a:defRPr/>
              </a:pPr>
              <a:t>9/26/2022</a:t>
            </a:fld>
            <a:endParaRPr lang="x-none"/>
          </a:p>
        </p:txBody>
      </p:sp>
      <p:sp>
        <p:nvSpPr>
          <p:cNvPr id="6" name="Footer Placeholder 4">
            <a:extLst>
              <a:ext uri="{FF2B5EF4-FFF2-40B4-BE49-F238E27FC236}">
                <a16:creationId xmlns:a16="http://schemas.microsoft.com/office/drawing/2014/main" id="{C670192D-689E-4D5D-9987-66E194B0FD00}"/>
              </a:ext>
            </a:extLst>
          </p:cNvPr>
          <p:cNvSpPr>
            <a:spLocks noGrp="1"/>
          </p:cNvSpPr>
          <p:nvPr>
            <p:ph type="ftr" sz="quarter" idx="11"/>
          </p:nvPr>
        </p:nvSpPr>
        <p:spPr/>
        <p:txBody>
          <a:bodyPr/>
          <a:lstStyle>
            <a:lvl1pPr>
              <a:defRPr/>
            </a:lvl1pPr>
          </a:lstStyle>
          <a:p>
            <a:pPr>
              <a:defRPr/>
            </a:pPr>
            <a:endParaRPr lang="x-none"/>
          </a:p>
        </p:txBody>
      </p:sp>
      <p:sp>
        <p:nvSpPr>
          <p:cNvPr id="7" name="Slide Number Placeholder 5">
            <a:extLst>
              <a:ext uri="{FF2B5EF4-FFF2-40B4-BE49-F238E27FC236}">
                <a16:creationId xmlns:a16="http://schemas.microsoft.com/office/drawing/2014/main" id="{9A25A7EF-E87F-4C11-A62F-27419BC3E927}"/>
              </a:ext>
            </a:extLst>
          </p:cNvPr>
          <p:cNvSpPr>
            <a:spLocks noGrp="1"/>
          </p:cNvSpPr>
          <p:nvPr>
            <p:ph type="sldNum" sz="quarter" idx="12"/>
          </p:nvPr>
        </p:nvSpPr>
        <p:spPr/>
        <p:txBody>
          <a:bodyPr/>
          <a:lstStyle>
            <a:lvl1pPr>
              <a:defRPr/>
            </a:lvl1pPr>
          </a:lstStyle>
          <a:p>
            <a:fld id="{0B2DC48F-5D63-4F4D-BD99-D038B7B99DBF}" type="slidenum">
              <a:rPr lang="es-EC" altLang="es-EC"/>
              <a:pPr/>
              <a:t>‹Nº›</a:t>
            </a:fld>
            <a:endParaRPr lang="es-EC" altLang="es-EC"/>
          </a:p>
        </p:txBody>
      </p:sp>
    </p:spTree>
    <p:extLst>
      <p:ext uri="{BB962C8B-B14F-4D97-AF65-F5344CB8AC3E}">
        <p14:creationId xmlns:p14="http://schemas.microsoft.com/office/powerpoint/2010/main" val="3061210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3">
            <a:extLst>
              <a:ext uri="{FF2B5EF4-FFF2-40B4-BE49-F238E27FC236}">
                <a16:creationId xmlns:a16="http://schemas.microsoft.com/office/drawing/2014/main" id="{E99DB120-ADDC-43EC-BDE2-AAFF6424F31F}"/>
              </a:ext>
            </a:extLst>
          </p:cNvPr>
          <p:cNvSpPr>
            <a:spLocks noGrp="1"/>
          </p:cNvSpPr>
          <p:nvPr>
            <p:ph type="dt" sz="half" idx="10"/>
          </p:nvPr>
        </p:nvSpPr>
        <p:spPr/>
        <p:txBody>
          <a:bodyPr/>
          <a:lstStyle>
            <a:lvl1pPr>
              <a:defRPr/>
            </a:lvl1pPr>
          </a:lstStyle>
          <a:p>
            <a:pPr>
              <a:defRPr/>
            </a:pPr>
            <a:fld id="{092AA08B-20F6-4933-B821-8AA22945FEA6}" type="datetimeFigureOut">
              <a:rPr lang="en-US"/>
              <a:pPr>
                <a:defRPr/>
              </a:pPr>
              <a:t>9/26/2022</a:t>
            </a:fld>
            <a:endParaRPr lang="x-none"/>
          </a:p>
        </p:txBody>
      </p:sp>
      <p:sp>
        <p:nvSpPr>
          <p:cNvPr id="8" name="Footer Placeholder 4">
            <a:extLst>
              <a:ext uri="{FF2B5EF4-FFF2-40B4-BE49-F238E27FC236}">
                <a16:creationId xmlns:a16="http://schemas.microsoft.com/office/drawing/2014/main" id="{EBE668CA-7201-4313-B6DD-7B9F8ED049E3}"/>
              </a:ext>
            </a:extLst>
          </p:cNvPr>
          <p:cNvSpPr>
            <a:spLocks noGrp="1"/>
          </p:cNvSpPr>
          <p:nvPr>
            <p:ph type="ftr" sz="quarter" idx="11"/>
          </p:nvPr>
        </p:nvSpPr>
        <p:spPr/>
        <p:txBody>
          <a:bodyPr/>
          <a:lstStyle>
            <a:lvl1pPr>
              <a:defRPr/>
            </a:lvl1pPr>
          </a:lstStyle>
          <a:p>
            <a:pPr>
              <a:defRPr/>
            </a:pPr>
            <a:endParaRPr lang="x-none"/>
          </a:p>
        </p:txBody>
      </p:sp>
      <p:sp>
        <p:nvSpPr>
          <p:cNvPr id="9" name="Slide Number Placeholder 5">
            <a:extLst>
              <a:ext uri="{FF2B5EF4-FFF2-40B4-BE49-F238E27FC236}">
                <a16:creationId xmlns:a16="http://schemas.microsoft.com/office/drawing/2014/main" id="{3EE7B625-1B83-40D2-92FE-8119033621BC}"/>
              </a:ext>
            </a:extLst>
          </p:cNvPr>
          <p:cNvSpPr>
            <a:spLocks noGrp="1"/>
          </p:cNvSpPr>
          <p:nvPr>
            <p:ph type="sldNum" sz="quarter" idx="12"/>
          </p:nvPr>
        </p:nvSpPr>
        <p:spPr/>
        <p:txBody>
          <a:bodyPr/>
          <a:lstStyle>
            <a:lvl1pPr>
              <a:defRPr/>
            </a:lvl1pPr>
          </a:lstStyle>
          <a:p>
            <a:fld id="{DE145CD6-B882-4A0F-B222-D94C74D97D76}" type="slidenum">
              <a:rPr lang="es-EC" altLang="es-EC"/>
              <a:pPr/>
              <a:t>‹Nº›</a:t>
            </a:fld>
            <a:endParaRPr lang="es-EC" altLang="es-EC"/>
          </a:p>
        </p:txBody>
      </p:sp>
    </p:spTree>
    <p:extLst>
      <p:ext uri="{BB962C8B-B14F-4D97-AF65-F5344CB8AC3E}">
        <p14:creationId xmlns:p14="http://schemas.microsoft.com/office/powerpoint/2010/main" val="1789090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Date Placeholder 3">
            <a:extLst>
              <a:ext uri="{FF2B5EF4-FFF2-40B4-BE49-F238E27FC236}">
                <a16:creationId xmlns:a16="http://schemas.microsoft.com/office/drawing/2014/main" id="{3E10C8B5-EA16-429F-93BB-4AE11E660404}"/>
              </a:ext>
            </a:extLst>
          </p:cNvPr>
          <p:cNvSpPr>
            <a:spLocks noGrp="1"/>
          </p:cNvSpPr>
          <p:nvPr>
            <p:ph type="dt" sz="half" idx="10"/>
          </p:nvPr>
        </p:nvSpPr>
        <p:spPr/>
        <p:txBody>
          <a:bodyPr/>
          <a:lstStyle>
            <a:lvl1pPr>
              <a:defRPr/>
            </a:lvl1pPr>
          </a:lstStyle>
          <a:p>
            <a:pPr>
              <a:defRPr/>
            </a:pPr>
            <a:fld id="{C96A08FF-4F33-4635-97BA-A1CED8AC72A0}" type="datetimeFigureOut">
              <a:rPr lang="en-US"/>
              <a:pPr>
                <a:defRPr/>
              </a:pPr>
              <a:t>9/26/2022</a:t>
            </a:fld>
            <a:endParaRPr lang="x-none"/>
          </a:p>
        </p:txBody>
      </p:sp>
      <p:sp>
        <p:nvSpPr>
          <p:cNvPr id="4" name="Footer Placeholder 4">
            <a:extLst>
              <a:ext uri="{FF2B5EF4-FFF2-40B4-BE49-F238E27FC236}">
                <a16:creationId xmlns:a16="http://schemas.microsoft.com/office/drawing/2014/main" id="{8670AB3A-AD2D-4105-AAD9-162D5F754D88}"/>
              </a:ext>
            </a:extLst>
          </p:cNvPr>
          <p:cNvSpPr>
            <a:spLocks noGrp="1"/>
          </p:cNvSpPr>
          <p:nvPr>
            <p:ph type="ftr" sz="quarter" idx="11"/>
          </p:nvPr>
        </p:nvSpPr>
        <p:spPr/>
        <p:txBody>
          <a:bodyPr/>
          <a:lstStyle>
            <a:lvl1pPr>
              <a:defRPr/>
            </a:lvl1pPr>
          </a:lstStyle>
          <a:p>
            <a:pPr>
              <a:defRPr/>
            </a:pPr>
            <a:endParaRPr lang="x-none"/>
          </a:p>
        </p:txBody>
      </p:sp>
      <p:sp>
        <p:nvSpPr>
          <p:cNvPr id="5" name="Slide Number Placeholder 5">
            <a:extLst>
              <a:ext uri="{FF2B5EF4-FFF2-40B4-BE49-F238E27FC236}">
                <a16:creationId xmlns:a16="http://schemas.microsoft.com/office/drawing/2014/main" id="{5DAC3B18-D150-4CF5-BD81-67467836550F}"/>
              </a:ext>
            </a:extLst>
          </p:cNvPr>
          <p:cNvSpPr>
            <a:spLocks noGrp="1"/>
          </p:cNvSpPr>
          <p:nvPr>
            <p:ph type="sldNum" sz="quarter" idx="12"/>
          </p:nvPr>
        </p:nvSpPr>
        <p:spPr/>
        <p:txBody>
          <a:bodyPr/>
          <a:lstStyle>
            <a:lvl1pPr>
              <a:defRPr/>
            </a:lvl1pPr>
          </a:lstStyle>
          <a:p>
            <a:fld id="{2853D9C0-2C00-41E2-880E-EA96262AB435}" type="slidenum">
              <a:rPr lang="es-EC" altLang="es-EC"/>
              <a:pPr/>
              <a:t>‹Nº›</a:t>
            </a:fld>
            <a:endParaRPr lang="es-EC" altLang="es-EC"/>
          </a:p>
        </p:txBody>
      </p:sp>
    </p:spTree>
    <p:extLst>
      <p:ext uri="{BB962C8B-B14F-4D97-AF65-F5344CB8AC3E}">
        <p14:creationId xmlns:p14="http://schemas.microsoft.com/office/powerpoint/2010/main" val="623032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4C75AC7-77ED-42AD-9EB8-A28A35342CD9}"/>
              </a:ext>
            </a:extLst>
          </p:cNvPr>
          <p:cNvSpPr>
            <a:spLocks noGrp="1"/>
          </p:cNvSpPr>
          <p:nvPr>
            <p:ph type="dt" sz="half" idx="10"/>
          </p:nvPr>
        </p:nvSpPr>
        <p:spPr/>
        <p:txBody>
          <a:bodyPr/>
          <a:lstStyle>
            <a:lvl1pPr>
              <a:defRPr/>
            </a:lvl1pPr>
          </a:lstStyle>
          <a:p>
            <a:pPr>
              <a:defRPr/>
            </a:pPr>
            <a:fld id="{53847B6D-46F0-4716-94CB-838BFAF3D021}" type="datetimeFigureOut">
              <a:rPr lang="en-US"/>
              <a:pPr>
                <a:defRPr/>
              </a:pPr>
              <a:t>9/26/2022</a:t>
            </a:fld>
            <a:endParaRPr lang="x-none"/>
          </a:p>
        </p:txBody>
      </p:sp>
      <p:sp>
        <p:nvSpPr>
          <p:cNvPr id="3" name="Footer Placeholder 4">
            <a:extLst>
              <a:ext uri="{FF2B5EF4-FFF2-40B4-BE49-F238E27FC236}">
                <a16:creationId xmlns:a16="http://schemas.microsoft.com/office/drawing/2014/main" id="{DCA5DD28-2745-4EEC-A19F-E5D6CC841D06}"/>
              </a:ext>
            </a:extLst>
          </p:cNvPr>
          <p:cNvSpPr>
            <a:spLocks noGrp="1"/>
          </p:cNvSpPr>
          <p:nvPr>
            <p:ph type="ftr" sz="quarter" idx="11"/>
          </p:nvPr>
        </p:nvSpPr>
        <p:spPr/>
        <p:txBody>
          <a:bodyPr/>
          <a:lstStyle>
            <a:lvl1pPr>
              <a:defRPr/>
            </a:lvl1pPr>
          </a:lstStyle>
          <a:p>
            <a:pPr>
              <a:defRPr/>
            </a:pPr>
            <a:endParaRPr lang="x-none"/>
          </a:p>
        </p:txBody>
      </p:sp>
      <p:sp>
        <p:nvSpPr>
          <p:cNvPr id="4" name="Slide Number Placeholder 5">
            <a:extLst>
              <a:ext uri="{FF2B5EF4-FFF2-40B4-BE49-F238E27FC236}">
                <a16:creationId xmlns:a16="http://schemas.microsoft.com/office/drawing/2014/main" id="{119434D0-3871-45E7-A002-AA1505465A5D}"/>
              </a:ext>
            </a:extLst>
          </p:cNvPr>
          <p:cNvSpPr>
            <a:spLocks noGrp="1"/>
          </p:cNvSpPr>
          <p:nvPr>
            <p:ph type="sldNum" sz="quarter" idx="12"/>
          </p:nvPr>
        </p:nvSpPr>
        <p:spPr/>
        <p:txBody>
          <a:bodyPr/>
          <a:lstStyle>
            <a:lvl1pPr>
              <a:defRPr/>
            </a:lvl1pPr>
          </a:lstStyle>
          <a:p>
            <a:fld id="{676834EC-C081-4A92-866E-5C8DAB801896}" type="slidenum">
              <a:rPr lang="es-EC" altLang="es-EC"/>
              <a:pPr/>
              <a:t>‹Nº›</a:t>
            </a:fld>
            <a:endParaRPr lang="es-EC" altLang="es-EC"/>
          </a:p>
        </p:txBody>
      </p:sp>
    </p:spTree>
    <p:extLst>
      <p:ext uri="{BB962C8B-B14F-4D97-AF65-F5344CB8AC3E}">
        <p14:creationId xmlns:p14="http://schemas.microsoft.com/office/powerpoint/2010/main" val="252944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92BE0B0-661D-4342-88BC-98D578CB43CD}"/>
              </a:ext>
            </a:extLst>
          </p:cNvPr>
          <p:cNvSpPr>
            <a:spLocks noGrp="1"/>
          </p:cNvSpPr>
          <p:nvPr>
            <p:ph type="dt" sz="half" idx="10"/>
          </p:nvPr>
        </p:nvSpPr>
        <p:spPr/>
        <p:txBody>
          <a:bodyPr/>
          <a:lstStyle>
            <a:lvl1pPr>
              <a:defRPr/>
            </a:lvl1pPr>
          </a:lstStyle>
          <a:p>
            <a:pPr>
              <a:defRPr/>
            </a:pPr>
            <a:fld id="{517D4727-2BE3-41B6-9EE3-A351075AC3E5}" type="datetimeFigureOut">
              <a:rPr lang="en-US"/>
              <a:pPr>
                <a:defRPr/>
              </a:pPr>
              <a:t>9/26/2022</a:t>
            </a:fld>
            <a:endParaRPr lang="x-none"/>
          </a:p>
        </p:txBody>
      </p:sp>
      <p:sp>
        <p:nvSpPr>
          <p:cNvPr id="6" name="Footer Placeholder 4">
            <a:extLst>
              <a:ext uri="{FF2B5EF4-FFF2-40B4-BE49-F238E27FC236}">
                <a16:creationId xmlns:a16="http://schemas.microsoft.com/office/drawing/2014/main" id="{005A7E73-CBE7-4249-986D-36EFF98B14B3}"/>
              </a:ext>
            </a:extLst>
          </p:cNvPr>
          <p:cNvSpPr>
            <a:spLocks noGrp="1"/>
          </p:cNvSpPr>
          <p:nvPr>
            <p:ph type="ftr" sz="quarter" idx="11"/>
          </p:nvPr>
        </p:nvSpPr>
        <p:spPr/>
        <p:txBody>
          <a:bodyPr/>
          <a:lstStyle>
            <a:lvl1pPr>
              <a:defRPr/>
            </a:lvl1pPr>
          </a:lstStyle>
          <a:p>
            <a:pPr>
              <a:defRPr/>
            </a:pPr>
            <a:endParaRPr lang="x-none"/>
          </a:p>
        </p:txBody>
      </p:sp>
      <p:sp>
        <p:nvSpPr>
          <p:cNvPr id="7" name="Slide Number Placeholder 5">
            <a:extLst>
              <a:ext uri="{FF2B5EF4-FFF2-40B4-BE49-F238E27FC236}">
                <a16:creationId xmlns:a16="http://schemas.microsoft.com/office/drawing/2014/main" id="{59BFD1D5-B900-4AF9-A4FA-1085781E8C83}"/>
              </a:ext>
            </a:extLst>
          </p:cNvPr>
          <p:cNvSpPr>
            <a:spLocks noGrp="1"/>
          </p:cNvSpPr>
          <p:nvPr>
            <p:ph type="sldNum" sz="quarter" idx="12"/>
          </p:nvPr>
        </p:nvSpPr>
        <p:spPr/>
        <p:txBody>
          <a:bodyPr/>
          <a:lstStyle>
            <a:lvl1pPr>
              <a:defRPr/>
            </a:lvl1pPr>
          </a:lstStyle>
          <a:p>
            <a:fld id="{C67F0B7B-0B50-4D71-976F-0AACAAB0946B}" type="slidenum">
              <a:rPr lang="es-EC" altLang="es-EC"/>
              <a:pPr/>
              <a:t>‹Nº›</a:t>
            </a:fld>
            <a:endParaRPr lang="es-EC" altLang="es-EC"/>
          </a:p>
        </p:txBody>
      </p:sp>
    </p:spTree>
    <p:extLst>
      <p:ext uri="{BB962C8B-B14F-4D97-AF65-F5344CB8AC3E}">
        <p14:creationId xmlns:p14="http://schemas.microsoft.com/office/powerpoint/2010/main" val="4164498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x-none"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B9F457A-BCC8-4F85-9ADC-E8FC18AE6416}"/>
              </a:ext>
            </a:extLst>
          </p:cNvPr>
          <p:cNvSpPr>
            <a:spLocks noGrp="1"/>
          </p:cNvSpPr>
          <p:nvPr>
            <p:ph type="dt" sz="half" idx="10"/>
          </p:nvPr>
        </p:nvSpPr>
        <p:spPr/>
        <p:txBody>
          <a:bodyPr/>
          <a:lstStyle>
            <a:lvl1pPr>
              <a:defRPr/>
            </a:lvl1pPr>
          </a:lstStyle>
          <a:p>
            <a:pPr>
              <a:defRPr/>
            </a:pPr>
            <a:fld id="{D0FB69B2-ABBF-468A-81B5-1CEBAFBBA2F4}" type="datetimeFigureOut">
              <a:rPr lang="en-US"/>
              <a:pPr>
                <a:defRPr/>
              </a:pPr>
              <a:t>9/26/2022</a:t>
            </a:fld>
            <a:endParaRPr lang="x-none"/>
          </a:p>
        </p:txBody>
      </p:sp>
      <p:sp>
        <p:nvSpPr>
          <p:cNvPr id="6" name="Footer Placeholder 4">
            <a:extLst>
              <a:ext uri="{FF2B5EF4-FFF2-40B4-BE49-F238E27FC236}">
                <a16:creationId xmlns:a16="http://schemas.microsoft.com/office/drawing/2014/main" id="{4F1BEFAA-3CC0-4662-A565-D076DE1564BB}"/>
              </a:ext>
            </a:extLst>
          </p:cNvPr>
          <p:cNvSpPr>
            <a:spLocks noGrp="1"/>
          </p:cNvSpPr>
          <p:nvPr>
            <p:ph type="ftr" sz="quarter" idx="11"/>
          </p:nvPr>
        </p:nvSpPr>
        <p:spPr/>
        <p:txBody>
          <a:bodyPr/>
          <a:lstStyle>
            <a:lvl1pPr>
              <a:defRPr/>
            </a:lvl1pPr>
          </a:lstStyle>
          <a:p>
            <a:pPr>
              <a:defRPr/>
            </a:pPr>
            <a:endParaRPr lang="x-none"/>
          </a:p>
        </p:txBody>
      </p:sp>
      <p:sp>
        <p:nvSpPr>
          <p:cNvPr id="7" name="Slide Number Placeholder 5">
            <a:extLst>
              <a:ext uri="{FF2B5EF4-FFF2-40B4-BE49-F238E27FC236}">
                <a16:creationId xmlns:a16="http://schemas.microsoft.com/office/drawing/2014/main" id="{817301B3-AB52-4F45-A806-77C4E31927EA}"/>
              </a:ext>
            </a:extLst>
          </p:cNvPr>
          <p:cNvSpPr>
            <a:spLocks noGrp="1"/>
          </p:cNvSpPr>
          <p:nvPr>
            <p:ph type="sldNum" sz="quarter" idx="12"/>
          </p:nvPr>
        </p:nvSpPr>
        <p:spPr/>
        <p:txBody>
          <a:bodyPr/>
          <a:lstStyle>
            <a:lvl1pPr>
              <a:defRPr/>
            </a:lvl1pPr>
          </a:lstStyle>
          <a:p>
            <a:fld id="{542B015A-1C72-4DF2-BC9B-2A0082DA333B}" type="slidenum">
              <a:rPr lang="es-EC" altLang="es-EC"/>
              <a:pPr/>
              <a:t>‹Nº›</a:t>
            </a:fld>
            <a:endParaRPr lang="es-EC" altLang="es-EC"/>
          </a:p>
        </p:txBody>
      </p:sp>
    </p:spTree>
    <p:extLst>
      <p:ext uri="{BB962C8B-B14F-4D97-AF65-F5344CB8AC3E}">
        <p14:creationId xmlns:p14="http://schemas.microsoft.com/office/powerpoint/2010/main" val="59445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D2BE629-B333-49B4-B955-B9B77CDF9920}"/>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EC" altLang="es-EC"/>
          </a:p>
        </p:txBody>
      </p:sp>
      <p:sp>
        <p:nvSpPr>
          <p:cNvPr id="1027" name="Text Placeholder 2">
            <a:extLst>
              <a:ext uri="{FF2B5EF4-FFF2-40B4-BE49-F238E27FC236}">
                <a16:creationId xmlns:a16="http://schemas.microsoft.com/office/drawing/2014/main" id="{49D22718-8C3E-4E44-A044-060D8EC484D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EC" altLang="es-EC"/>
          </a:p>
        </p:txBody>
      </p:sp>
      <p:sp>
        <p:nvSpPr>
          <p:cNvPr id="4" name="Date Placeholder 3">
            <a:extLst>
              <a:ext uri="{FF2B5EF4-FFF2-40B4-BE49-F238E27FC236}">
                <a16:creationId xmlns:a16="http://schemas.microsoft.com/office/drawing/2014/main" id="{A159C674-1BBF-4D0E-8C7D-8013A1FCD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8199DD72-A09B-4D00-B808-AEBFDD240B41}" type="datetimeFigureOut">
              <a:rPr lang="en-US"/>
              <a:pPr>
                <a:defRPr/>
              </a:pPr>
              <a:t>9/26/2022</a:t>
            </a:fld>
            <a:endParaRPr lang="x-none"/>
          </a:p>
        </p:txBody>
      </p:sp>
      <p:sp>
        <p:nvSpPr>
          <p:cNvPr id="5" name="Footer Placeholder 4">
            <a:extLst>
              <a:ext uri="{FF2B5EF4-FFF2-40B4-BE49-F238E27FC236}">
                <a16:creationId xmlns:a16="http://schemas.microsoft.com/office/drawing/2014/main" id="{0E91F7C8-1474-4FC0-B34E-355739A0C7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x-none"/>
          </a:p>
        </p:txBody>
      </p:sp>
      <p:sp>
        <p:nvSpPr>
          <p:cNvPr id="6" name="Slide Number Placeholder 5">
            <a:extLst>
              <a:ext uri="{FF2B5EF4-FFF2-40B4-BE49-F238E27FC236}">
                <a16:creationId xmlns:a16="http://schemas.microsoft.com/office/drawing/2014/main" id="{2DF90C43-2F8E-42B7-A5FE-0F090F1BAA2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5E38A90A-E11B-46C6-A129-42A0D540A80C}" type="slidenum">
              <a:rPr lang="es-EC" altLang="es-EC"/>
              <a:pPr/>
              <a:t>‹Nº›</a:t>
            </a:fld>
            <a:endParaRPr lang="es-EC" altLang="es-EC"/>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emf"/><Relationship Id="rId5" Type="http://schemas.openxmlformats.org/officeDocument/2006/relationships/package" Target="../embeddings/Microsoft_Excel_Worksheet.xlsx"/><Relationship Id="rId4" Type="http://schemas.openxmlformats.org/officeDocument/2006/relationships/image" Target="../media/image14.emf"/></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7.emf"/></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5.emf"/><Relationship Id="rId4" Type="http://schemas.openxmlformats.org/officeDocument/2006/relationships/image" Target="../media/image4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a:extLst>
              <a:ext uri="{FF2B5EF4-FFF2-40B4-BE49-F238E27FC236}">
                <a16:creationId xmlns:a16="http://schemas.microsoft.com/office/drawing/2014/main" id="{E01F85DC-8FA6-4CF4-8C97-5032AC46E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a:extLst>
              <a:ext uri="{FF2B5EF4-FFF2-40B4-BE49-F238E27FC236}">
                <a16:creationId xmlns:a16="http://schemas.microsoft.com/office/drawing/2014/main" id="{66989EDC-FC93-4146-8E35-F7BCF0073784}"/>
              </a:ext>
            </a:extLst>
          </p:cNvPr>
          <p:cNvSpPr>
            <a:spLocks noGrp="1" noChangeArrowheads="1"/>
          </p:cNvSpPr>
          <p:nvPr>
            <p:ph type="ctrTitle"/>
          </p:nvPr>
        </p:nvSpPr>
        <p:spPr>
          <a:xfrm>
            <a:off x="1962149" y="1963738"/>
            <a:ext cx="4919417" cy="644525"/>
          </a:xfrm>
        </p:spPr>
        <p:txBody>
          <a:bodyPr/>
          <a:lstStyle/>
          <a:p>
            <a:pPr algn="l" eaLnBrk="1" hangingPunct="1"/>
            <a:r>
              <a:rPr lang="en-US" altLang="es-EC" sz="2800" dirty="0">
                <a:solidFill>
                  <a:schemeClr val="bg1"/>
                </a:solidFill>
                <a:latin typeface="GOTHAM-LIGHT" pitchFamily="2" charset="0"/>
              </a:rPr>
              <a:t>31 de </a:t>
            </a:r>
            <a:r>
              <a:rPr lang="en-US" altLang="es-EC" sz="2800" dirty="0" err="1">
                <a:solidFill>
                  <a:schemeClr val="bg1"/>
                </a:solidFill>
                <a:latin typeface="GOTHAM-LIGHT" pitchFamily="2" charset="0"/>
              </a:rPr>
              <a:t>Diciembre</a:t>
            </a:r>
            <a:r>
              <a:rPr lang="en-US" altLang="es-EC" sz="2800" dirty="0">
                <a:solidFill>
                  <a:schemeClr val="bg1"/>
                </a:solidFill>
                <a:latin typeface="GOTHAM-LIGHT" pitchFamily="2" charset="0"/>
              </a:rPr>
              <a:t> de 2021</a:t>
            </a:r>
            <a:endParaRPr lang="es-EC" altLang="es-EC" sz="2800" dirty="0">
              <a:solidFill>
                <a:schemeClr val="bg1"/>
              </a:solidFill>
              <a:latin typeface="GOTHAM-LIGHT" pitchFamily="2" charset="0"/>
            </a:endParaRPr>
          </a:p>
        </p:txBody>
      </p:sp>
      <p:sp>
        <p:nvSpPr>
          <p:cNvPr id="3076" name="Title 1">
            <a:extLst>
              <a:ext uri="{FF2B5EF4-FFF2-40B4-BE49-F238E27FC236}">
                <a16:creationId xmlns:a16="http://schemas.microsoft.com/office/drawing/2014/main" id="{85A2D32E-F038-4C05-BDDA-6A1B6C6DEED2}"/>
              </a:ext>
            </a:extLst>
          </p:cNvPr>
          <p:cNvSpPr txBox="1">
            <a:spLocks noChangeArrowheads="1"/>
          </p:cNvSpPr>
          <p:nvPr/>
        </p:nvSpPr>
        <p:spPr bwMode="auto">
          <a:xfrm>
            <a:off x="2889250" y="3511550"/>
            <a:ext cx="9132888"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552CFB-B875-43A6-891B-C2778FA55660}"/>
              </a:ext>
            </a:extLst>
          </p:cNvPr>
          <p:cNvSpPr>
            <a:spLocks noGrp="1"/>
          </p:cNvSpPr>
          <p:nvPr>
            <p:ph type="title"/>
          </p:nvPr>
        </p:nvSpPr>
        <p:spPr>
          <a:xfrm>
            <a:off x="674688" y="214313"/>
            <a:ext cx="10842625" cy="1290637"/>
          </a:xfrm>
        </p:spPr>
        <p:txBody>
          <a:bodyPr/>
          <a:lstStyle/>
          <a:p>
            <a:pPr algn="ctr">
              <a:defRPr/>
            </a:pPr>
            <a:r>
              <a:rPr lang="es-EC" sz="3600" b="1" dirty="0">
                <a:solidFill>
                  <a:srgbClr val="0070C0"/>
                </a:solidFill>
                <a:effectLst>
                  <a:outerShdw blurRad="38100" dist="38100" dir="2700000" algn="tl">
                    <a:srgbClr val="000000">
                      <a:alpha val="43137"/>
                    </a:srgbClr>
                  </a:outerShdw>
                </a:effectLst>
              </a:rPr>
              <a:t>INDICADOR DE LA DEUDA PÚBLICA Y OTRAS OBLIGACIONES DEL SPNF Y LA SEGURIDAD SOCIAL / PIB</a:t>
            </a:r>
          </a:p>
        </p:txBody>
      </p:sp>
      <p:sp>
        <p:nvSpPr>
          <p:cNvPr id="3" name="Marcador de contenido 2">
            <a:extLst>
              <a:ext uri="{FF2B5EF4-FFF2-40B4-BE49-F238E27FC236}">
                <a16:creationId xmlns:a16="http://schemas.microsoft.com/office/drawing/2014/main" id="{51C226BF-BEB3-4DF8-92C8-C0D6A5E7202A}"/>
              </a:ext>
            </a:extLst>
          </p:cNvPr>
          <p:cNvSpPr>
            <a:spLocks noGrp="1"/>
          </p:cNvSpPr>
          <p:nvPr>
            <p:ph idx="1"/>
          </p:nvPr>
        </p:nvSpPr>
        <p:spPr>
          <a:xfrm>
            <a:off x="463550" y="1504950"/>
            <a:ext cx="10620375" cy="4189413"/>
          </a:xfrm>
        </p:spPr>
        <p:txBody>
          <a:bodyPr/>
          <a:lstStyle/>
          <a:p>
            <a:pPr marL="0" indent="0" algn="just">
              <a:lnSpc>
                <a:spcPct val="150000"/>
              </a:lnSpc>
              <a:spcBef>
                <a:spcPts val="0"/>
              </a:spcBef>
              <a:buFont typeface="Arial" panose="020B0604020202020204" pitchFamily="34" charset="0"/>
              <a:buNone/>
              <a:defRPr/>
            </a:pPr>
            <a:r>
              <a:rPr lang="es-EC" sz="1500" dirty="0"/>
              <a:t>El COPLAFIP señala que el saldo consolidado de la deuda pública y otras obligaciones no podrá superar el 40% del PIB.  Sin embargo, en la Disposición Transitoria Vigésima Sexta del Código, se señala que con el fin de alcanzar el cumplimiento de la regla de deuda y otras obligaciones conforme a lo establecido en este Código, el ente rector de las finanzas públicas deberá reducir progresivamente el indicador de deuda pública y otras obligaciones, hasta el límite establecido en el artículo respectivo, considerando los siguientes límites: </a:t>
            </a:r>
          </a:p>
          <a:p>
            <a:pPr lvl="2" algn="just">
              <a:lnSpc>
                <a:spcPct val="150000"/>
              </a:lnSpc>
              <a:spcBef>
                <a:spcPts val="0"/>
              </a:spcBef>
              <a:buFont typeface="Wingdings" panose="05000000000000000000" pitchFamily="2" charset="2"/>
              <a:buChar char="Ø"/>
              <a:defRPr/>
            </a:pPr>
            <a:r>
              <a:rPr lang="es-EC" sz="1500" dirty="0"/>
              <a:t>57% del PIB hasta el año 2025; </a:t>
            </a:r>
          </a:p>
          <a:p>
            <a:pPr lvl="2" algn="just">
              <a:lnSpc>
                <a:spcPct val="150000"/>
              </a:lnSpc>
              <a:spcBef>
                <a:spcPts val="0"/>
              </a:spcBef>
              <a:buFont typeface="Wingdings" panose="05000000000000000000" pitchFamily="2" charset="2"/>
              <a:buChar char="Ø"/>
              <a:defRPr/>
            </a:pPr>
            <a:r>
              <a:rPr lang="es-EC" sz="1500" dirty="0"/>
              <a:t>45% del PIB hasta el año 2030; y, </a:t>
            </a:r>
          </a:p>
          <a:p>
            <a:pPr lvl="2" algn="just">
              <a:lnSpc>
                <a:spcPct val="150000"/>
              </a:lnSpc>
              <a:spcBef>
                <a:spcPts val="0"/>
              </a:spcBef>
              <a:buFont typeface="Wingdings" panose="05000000000000000000" pitchFamily="2" charset="2"/>
              <a:buChar char="Ø"/>
              <a:defRPr/>
            </a:pPr>
            <a:r>
              <a:rPr lang="es-EC" sz="1500" dirty="0"/>
              <a:t>40% del PIB hasta el año 2032 y en adelante. </a:t>
            </a:r>
          </a:p>
          <a:p>
            <a:pPr marL="0" indent="0" algn="just">
              <a:lnSpc>
                <a:spcPct val="150000"/>
              </a:lnSpc>
              <a:spcBef>
                <a:spcPts val="0"/>
              </a:spcBef>
              <a:buFont typeface="Arial" panose="020B0604020202020204" pitchFamily="34" charset="0"/>
              <a:buNone/>
              <a:defRPr/>
            </a:pPr>
            <a:endParaRPr lang="es-EC" sz="1500" dirty="0"/>
          </a:p>
          <a:p>
            <a:pPr marL="0" indent="0" algn="just">
              <a:lnSpc>
                <a:spcPct val="150000"/>
              </a:lnSpc>
              <a:spcBef>
                <a:spcPts val="0"/>
              </a:spcBef>
              <a:buFont typeface="Arial" panose="020B0604020202020204" pitchFamily="34" charset="0"/>
              <a:buNone/>
              <a:defRPr/>
            </a:pPr>
            <a:r>
              <a:rPr lang="es-EC" sz="1500" dirty="0"/>
              <a:t>La Seccion II , artículo innumerado DE LA REGLA DE DEUDA Y OTRAS OBLIGACIONES del COPLAFIP señala que el indicador del saldo se calculará en términos consolidados, deduciendo la deuda y otras obligaciones entre entidades del sector público no financiero y Seguridad Social.</a:t>
            </a:r>
          </a:p>
          <a:p>
            <a:pPr marL="514350" indent="-514350" algn="just">
              <a:lnSpc>
                <a:spcPct val="150000"/>
              </a:lnSpc>
              <a:spcBef>
                <a:spcPts val="0"/>
              </a:spcBef>
              <a:buFont typeface="+mj-lt"/>
              <a:buAutoNum type="arabicPeriod"/>
              <a:defRPr/>
            </a:pPr>
            <a:endParaRPr lang="es-EC" sz="1600" dirty="0"/>
          </a:p>
          <a:p>
            <a:pPr lvl="2" algn="just">
              <a:lnSpc>
                <a:spcPct val="150000"/>
              </a:lnSpc>
              <a:spcBef>
                <a:spcPts val="0"/>
              </a:spcBef>
              <a:buFont typeface="Wingdings" panose="05000000000000000000" pitchFamily="2" charset="2"/>
              <a:buChar char="Ø"/>
              <a:defRPr/>
            </a:pPr>
            <a:endParaRPr lang="es-EC" sz="1600" dirty="0"/>
          </a:p>
          <a:p>
            <a:pPr lvl="2" algn="just">
              <a:lnSpc>
                <a:spcPct val="150000"/>
              </a:lnSpc>
              <a:spcBef>
                <a:spcPts val="0"/>
              </a:spcBef>
              <a:buFont typeface="Wingdings" panose="05000000000000000000" pitchFamily="2" charset="2"/>
              <a:buChar char="Ø"/>
              <a:defRPr/>
            </a:pPr>
            <a:endParaRPr lang="es-EC"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a:extLst>
              <a:ext uri="{FF2B5EF4-FFF2-40B4-BE49-F238E27FC236}">
                <a16:creationId xmlns:a16="http://schemas.microsoft.com/office/drawing/2014/main" id="{EC00ED71-8524-44C6-98C7-7707D5E474A0}"/>
              </a:ext>
            </a:extLst>
          </p:cNvPr>
          <p:cNvSpPr txBox="1">
            <a:spLocks/>
          </p:cNvSpPr>
          <p:nvPr/>
        </p:nvSpPr>
        <p:spPr bwMode="auto">
          <a:xfrm>
            <a:off x="614363" y="172085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a:t>
            </a:r>
            <a:r>
              <a:rPr lang="en-US" altLang="es-EC" sz="1200" b="1" i="1" dirty="0" err="1">
                <a:latin typeface="Calibri Light" panose="020F0302020204030204" pitchFamily="34" charset="0"/>
                <a:cs typeface="Times New Roman" panose="02020603050405020304" pitchFamily="18" charset="0"/>
              </a:rPr>
              <a:t>diciembre</a:t>
            </a:r>
            <a:r>
              <a:rPr lang="en-US" altLang="es-EC" sz="1200" b="1" i="1" dirty="0">
                <a:latin typeface="Calibri Light" panose="020F0302020204030204" pitchFamily="34" charset="0"/>
                <a:cs typeface="Times New Roman" panose="02020603050405020304" pitchFamily="18" charset="0"/>
              </a:rPr>
              <a:t> de 2021</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sp>
        <p:nvSpPr>
          <p:cNvPr id="13315" name="Título 1">
            <a:extLst>
              <a:ext uri="{FF2B5EF4-FFF2-40B4-BE49-F238E27FC236}">
                <a16:creationId xmlns:a16="http://schemas.microsoft.com/office/drawing/2014/main" id="{CAD0EBFD-4D49-4923-8C2B-7D9358629B49}"/>
              </a:ext>
            </a:extLst>
          </p:cNvPr>
          <p:cNvSpPr txBox="1">
            <a:spLocks/>
          </p:cNvSpPr>
          <p:nvPr/>
        </p:nvSpPr>
        <p:spPr bwMode="auto">
          <a:xfrm>
            <a:off x="614363" y="4870450"/>
            <a:ext cx="9533426"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s-EC" sz="1000" b="1" i="1" dirty="0">
                <a:latin typeface="Calibri Light" panose="020F0302020204030204" pitchFamily="34" charset="0"/>
                <a:cs typeface="Times New Roman" panose="02020603050405020304" pitchFamily="18" charset="0"/>
              </a:rPr>
              <a:t>Nota 1: </a:t>
            </a:r>
            <a:r>
              <a:rPr lang="es-EC" altLang="es-EC" sz="1000" dirty="0">
                <a:latin typeface="Calibri Light" panose="020F0302020204030204" pitchFamily="34" charset="0"/>
                <a:cs typeface="Times New Roman" panose="02020603050405020304" pitchFamily="18" charset="0"/>
              </a:rPr>
              <a:t>Deuda pública consolidada a nivel del Sector Público No Financiero con otras obligaciones.</a:t>
            </a:r>
            <a:endParaRPr lang="en-US" altLang="es-EC" sz="1000" b="1" i="1" dirty="0">
              <a:latin typeface="Calibri Light" panose="020F0302020204030204" pitchFamily="34" charset="0"/>
              <a:cs typeface="Times New Roman" panose="02020603050405020304" pitchFamily="18" charset="0"/>
            </a:endParaRPr>
          </a:p>
          <a:p>
            <a:pPr algn="just">
              <a:lnSpc>
                <a:spcPct val="100000"/>
              </a:lnSpc>
              <a:spcBef>
                <a:spcPct val="0"/>
              </a:spcBef>
              <a:buFontTx/>
              <a:buNone/>
            </a:pPr>
            <a:r>
              <a:rPr lang="en-US" altLang="es-EC" sz="1000" b="1" i="1" dirty="0">
                <a:latin typeface="Calibri Light" panose="020F0302020204030204" pitchFamily="34" charset="0"/>
                <a:cs typeface="Times New Roman" panose="02020603050405020304" pitchFamily="18" charset="0"/>
              </a:rPr>
              <a:t>Nota 2</a:t>
            </a:r>
            <a:r>
              <a:rPr lang="en-US" altLang="es-EC" sz="1000" i="1" dirty="0">
                <a:latin typeface="Calibri Light" panose="020F0302020204030204" pitchFamily="34" charset="0"/>
                <a:cs typeface="Times New Roman" panose="02020603050405020304" pitchFamily="18" charset="0"/>
              </a:rPr>
              <a:t>: La </a:t>
            </a:r>
            <a:r>
              <a:rPr lang="en-US" altLang="es-EC" sz="1000" i="1" dirty="0" err="1">
                <a:latin typeface="Calibri Light" panose="020F0302020204030204" pitchFamily="34" charset="0"/>
                <a:cs typeface="Times New Roman" panose="02020603050405020304" pitchFamily="18" charset="0"/>
              </a:rPr>
              <a:t>relación</a:t>
            </a:r>
            <a:r>
              <a:rPr lang="en-US" altLang="es-EC" sz="1000" i="1" dirty="0">
                <a:latin typeface="Calibri Light" panose="020F0302020204030204" pitchFamily="34" charset="0"/>
                <a:cs typeface="Times New Roman" panose="02020603050405020304" pitchFamily="18" charset="0"/>
              </a:rPr>
              <a:t> 2021 se </a:t>
            </a:r>
            <a:r>
              <a:rPr lang="en-US" altLang="es-EC" sz="1000" i="1" dirty="0" err="1">
                <a:latin typeface="Calibri Light" panose="020F0302020204030204" pitchFamily="34" charset="0"/>
                <a:cs typeface="Times New Roman" panose="02020603050405020304" pitchFamily="18" charset="0"/>
              </a:rPr>
              <a:t>establece</a:t>
            </a:r>
            <a:r>
              <a:rPr lang="en-US" altLang="es-EC" sz="1000" i="1" dirty="0">
                <a:latin typeface="Calibri Light" panose="020F0302020204030204" pitchFamily="34" charset="0"/>
                <a:cs typeface="Times New Roman" panose="02020603050405020304" pitchFamily="18" charset="0"/>
              </a:rPr>
              <a:t> con un PIB USD.106.165,87. </a:t>
            </a:r>
            <a:r>
              <a:rPr lang="en-US" altLang="es-EC" sz="1000" i="1" dirty="0" err="1">
                <a:latin typeface="Calibri Light" panose="020F0302020204030204" pitchFamily="34" charset="0"/>
                <a:cs typeface="Times New Roman" panose="02020603050405020304" pitchFamily="18" charset="0"/>
              </a:rPr>
              <a:t>Actualización</a:t>
            </a:r>
            <a:r>
              <a:rPr lang="en-US" altLang="es-EC" sz="1000" i="1" dirty="0">
                <a:latin typeface="Calibri Light" panose="020F0302020204030204" pitchFamily="34" charset="0"/>
                <a:cs typeface="Times New Roman" panose="02020603050405020304" pitchFamily="18" charset="0"/>
              </a:rPr>
              <a:t> del </a:t>
            </a:r>
            <a:r>
              <a:rPr lang="en-US" altLang="es-EC" sz="1000" i="1" dirty="0" err="1">
                <a:latin typeface="Calibri Light" panose="020F0302020204030204" pitchFamily="34" charset="0"/>
                <a:cs typeface="Times New Roman" panose="02020603050405020304" pitchFamily="18" charset="0"/>
              </a:rPr>
              <a:t>Indicador</a:t>
            </a:r>
            <a:r>
              <a:rPr lang="en-US" altLang="es-EC" sz="1000" i="1" dirty="0">
                <a:latin typeface="Calibri Light" panose="020F0302020204030204" pitchFamily="34" charset="0"/>
                <a:cs typeface="Times New Roman" panose="02020603050405020304" pitchFamily="18" charset="0"/>
              </a:rPr>
              <a:t>, </a:t>
            </a:r>
            <a:r>
              <a:rPr lang="en-US" altLang="es-EC" sz="1000" i="1" dirty="0" err="1">
                <a:latin typeface="Calibri Light" panose="020F0302020204030204" pitchFamily="34" charset="0"/>
                <a:cs typeface="Times New Roman" panose="02020603050405020304" pitchFamily="18" charset="0"/>
              </a:rPr>
              <a:t>en</a:t>
            </a:r>
            <a:r>
              <a:rPr lang="en-US" altLang="es-EC" sz="1000" i="1" dirty="0">
                <a:latin typeface="Calibri Light" panose="020F0302020204030204" pitchFamily="34" charset="0"/>
                <a:cs typeface="Times New Roman" panose="02020603050405020304" pitchFamily="18" charset="0"/>
              </a:rPr>
              <a:t> base al </a:t>
            </a:r>
            <a:r>
              <a:rPr lang="en-US" altLang="es-EC" sz="1000" i="1" dirty="0" err="1">
                <a:latin typeface="Calibri Light" panose="020F0302020204030204" pitchFamily="34" charset="0"/>
                <a:cs typeface="Times New Roman" panose="02020603050405020304" pitchFamily="18" charset="0"/>
              </a:rPr>
              <a:t>Boletín</a:t>
            </a:r>
            <a:r>
              <a:rPr lang="en-US" altLang="es-EC" sz="1000" i="1" dirty="0">
                <a:latin typeface="Calibri Light" panose="020F0302020204030204" pitchFamily="34" charset="0"/>
                <a:cs typeface="Times New Roman" panose="02020603050405020304" pitchFamily="18" charset="0"/>
              </a:rPr>
              <a:t> </a:t>
            </a:r>
            <a:r>
              <a:rPr lang="en-US" altLang="es-EC" sz="1000" i="1" dirty="0" err="1">
                <a:latin typeface="Calibri Light" panose="020F0302020204030204" pitchFamily="34" charset="0"/>
                <a:cs typeface="Times New Roman" panose="02020603050405020304" pitchFamily="18" charset="0"/>
              </a:rPr>
              <a:t>Anuario</a:t>
            </a:r>
            <a:r>
              <a:rPr lang="en-US" altLang="es-EC" sz="1000" i="1" dirty="0">
                <a:latin typeface="Calibri Light" panose="020F0302020204030204" pitchFamily="34" charset="0"/>
                <a:cs typeface="Times New Roman" panose="02020603050405020304" pitchFamily="18" charset="0"/>
              </a:rPr>
              <a:t> No.44 de BCE de </a:t>
            </a:r>
            <a:r>
              <a:rPr lang="en-US" altLang="es-EC" sz="1000" i="1" dirty="0" err="1">
                <a:latin typeface="Calibri Light" panose="020F0302020204030204" pitchFamily="34" charset="0"/>
                <a:cs typeface="Times New Roman" panose="02020603050405020304" pitchFamily="18" charset="0"/>
              </a:rPr>
              <a:t>septiembre</a:t>
            </a:r>
            <a:r>
              <a:rPr lang="en-US" altLang="es-EC" sz="1000" i="1" dirty="0">
                <a:latin typeface="Calibri Light" panose="020F0302020204030204" pitchFamily="34" charset="0"/>
                <a:cs typeface="Times New Roman" panose="02020603050405020304" pitchFamily="18" charset="0"/>
              </a:rPr>
              <a:t> 2022. </a:t>
            </a:r>
            <a:endParaRPr lang="es-EC" altLang="es-EC" sz="1000" dirty="0">
              <a:latin typeface="Calibri Light" panose="020F0302020204030204" pitchFamily="34" charset="0"/>
              <a:cs typeface="Calibri Light" panose="020F0302020204030204" pitchFamily="34" charset="0"/>
            </a:endParaRPr>
          </a:p>
          <a:p>
            <a:pPr algn="just">
              <a:lnSpc>
                <a:spcPct val="100000"/>
              </a:lnSpc>
              <a:spcBef>
                <a:spcPct val="0"/>
              </a:spcBef>
              <a:buFontTx/>
              <a:buNone/>
            </a:pPr>
            <a:r>
              <a:rPr lang="es-ES" altLang="es-EC" sz="1000" b="1" i="1" dirty="0">
                <a:latin typeface="Calibri Light" panose="020F0302020204030204" pitchFamily="34" charset="0"/>
                <a:cs typeface="Calibri Light" panose="020F0302020204030204" pitchFamily="34" charset="0"/>
              </a:rPr>
              <a:t>Nota: (*) </a:t>
            </a:r>
            <a:r>
              <a:rPr lang="es-ES" altLang="es-EC" sz="1000" i="1" dirty="0">
                <a:latin typeface="Calibri Light" panose="020F0302020204030204" pitchFamily="34" charset="0"/>
                <a:cs typeface="Calibri Light" panose="020F0302020204030204" pitchFamily="34" charset="0"/>
              </a:rPr>
              <a:t>Dato Preliminar</a:t>
            </a:r>
          </a:p>
          <a:p>
            <a:pPr algn="just">
              <a:lnSpc>
                <a:spcPct val="100000"/>
              </a:lnSpc>
              <a:spcBef>
                <a:spcPct val="0"/>
              </a:spcBef>
              <a:buFontTx/>
              <a:buNone/>
            </a:pPr>
            <a:endParaRPr lang="es-ES" altLang="es-EC" sz="1100" b="1" i="1" dirty="0">
              <a:latin typeface="Calibri Light" panose="020F0302020204030204" pitchFamily="34" charset="0"/>
              <a:cs typeface="Calibri Light" panose="020F0302020204030204" pitchFamily="34" charset="0"/>
            </a:endParaRPr>
          </a:p>
          <a:p>
            <a:pPr algn="just">
              <a:lnSpc>
                <a:spcPct val="100000"/>
              </a:lnSpc>
              <a:spcBef>
                <a:spcPct val="0"/>
              </a:spcBef>
              <a:buFontTx/>
              <a:buNone/>
            </a:pPr>
            <a:endParaRPr lang="es-EC" altLang="es-EC" sz="1200" b="1" i="1" dirty="0">
              <a:latin typeface="Calibri Light" panose="020F0302020204030204" pitchFamily="34" charset="0"/>
              <a:cs typeface="Calibri Light" panose="020F0302020204030204" pitchFamily="34" charset="0"/>
            </a:endParaRPr>
          </a:p>
        </p:txBody>
      </p:sp>
      <p:sp>
        <p:nvSpPr>
          <p:cNvPr id="2" name="Rectángulo 1">
            <a:extLst>
              <a:ext uri="{FF2B5EF4-FFF2-40B4-BE49-F238E27FC236}">
                <a16:creationId xmlns:a16="http://schemas.microsoft.com/office/drawing/2014/main" id="{06C4F780-8443-47F9-B4ED-D0ED739B07A7}"/>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pic>
        <p:nvPicPr>
          <p:cNvPr id="3" name="Imagen 2">
            <a:extLst>
              <a:ext uri="{FF2B5EF4-FFF2-40B4-BE49-F238E27FC236}">
                <a16:creationId xmlns:a16="http://schemas.microsoft.com/office/drawing/2014/main" id="{56B97942-7F9B-41EA-889E-31308E44E22D}"/>
              </a:ext>
            </a:extLst>
          </p:cNvPr>
          <p:cNvPicPr>
            <a:picLocks noChangeAspect="1"/>
          </p:cNvPicPr>
          <p:nvPr/>
        </p:nvPicPr>
        <p:blipFill>
          <a:blip r:embed="rId2"/>
          <a:stretch>
            <a:fillRect/>
          </a:stretch>
        </p:blipFill>
        <p:spPr>
          <a:xfrm>
            <a:off x="2044210" y="3030600"/>
            <a:ext cx="8103579" cy="9540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C646E6F-3ED5-4A55-9F63-72B592D5C31C}"/>
              </a:ext>
            </a:extLst>
          </p:cNvPr>
          <p:cNvSpPr>
            <a:spLocks noGrp="1"/>
          </p:cNvSpPr>
          <p:nvPr>
            <p:ph type="title"/>
          </p:nvPr>
        </p:nvSpPr>
        <p:spPr>
          <a:xfrm>
            <a:off x="687371" y="101599"/>
            <a:ext cx="10515600" cy="781051"/>
          </a:xfrm>
        </p:spPr>
        <p:txBody>
          <a:bodyPr/>
          <a:lstStyle/>
          <a:p>
            <a:pPr>
              <a:defRPr/>
            </a:pPr>
            <a:br>
              <a:rPr lang="es-EC" sz="2000" dirty="0">
                <a:solidFill>
                  <a:srgbClr val="0070C0"/>
                </a:solidFill>
                <a:effectLst>
                  <a:outerShdw blurRad="38100" dist="38100" dir="2700000" algn="tl">
                    <a:srgbClr val="000000">
                      <a:alpha val="43137"/>
                    </a:srgbClr>
                  </a:outerShdw>
                </a:effectLst>
              </a:rPr>
            </a:b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br>
              <a:rPr lang="es-EC" dirty="0"/>
            </a:br>
            <a:endParaRPr lang="es-EC" dirty="0"/>
          </a:p>
        </p:txBody>
      </p:sp>
      <p:sp>
        <p:nvSpPr>
          <p:cNvPr id="13" name="CuadroTexto 12">
            <a:extLst>
              <a:ext uri="{FF2B5EF4-FFF2-40B4-BE49-F238E27FC236}">
                <a16:creationId xmlns:a16="http://schemas.microsoft.com/office/drawing/2014/main" id="{9C9FD287-3589-4111-994B-A26869F8F937}"/>
              </a:ext>
            </a:extLst>
          </p:cNvPr>
          <p:cNvSpPr txBox="1"/>
          <p:nvPr/>
        </p:nvSpPr>
        <p:spPr>
          <a:xfrm>
            <a:off x="778932" y="882650"/>
            <a:ext cx="2393245" cy="369332"/>
          </a:xfrm>
          <a:prstGeom prst="rect">
            <a:avLst/>
          </a:prstGeom>
          <a:noFill/>
        </p:spPr>
        <p:txBody>
          <a:bodyPr wrap="square" rtlCol="0">
            <a:spAutoFit/>
          </a:bodyPr>
          <a:lstStyle/>
          <a:p>
            <a:endParaRPr lang="es-EC" dirty="0"/>
          </a:p>
        </p:txBody>
      </p:sp>
      <p:sp>
        <p:nvSpPr>
          <p:cNvPr id="16" name="CuadroTexto 15">
            <a:extLst>
              <a:ext uri="{FF2B5EF4-FFF2-40B4-BE49-F238E27FC236}">
                <a16:creationId xmlns:a16="http://schemas.microsoft.com/office/drawing/2014/main" id="{73F97E01-DFAC-4751-878B-2A99C2AD2574}"/>
              </a:ext>
            </a:extLst>
          </p:cNvPr>
          <p:cNvSpPr txBox="1"/>
          <p:nvPr/>
        </p:nvSpPr>
        <p:spPr>
          <a:xfrm>
            <a:off x="624988" y="605651"/>
            <a:ext cx="3416434" cy="369332"/>
          </a:xfrm>
          <a:prstGeom prst="rect">
            <a:avLst/>
          </a:prstGeom>
          <a:noFill/>
        </p:spPr>
        <p:txBody>
          <a:bodyPr wrap="square" rtlCol="0">
            <a:spAutoFit/>
          </a:bodyPr>
          <a:lstStyle/>
          <a:p>
            <a:r>
              <a:rPr lang="es-ES" sz="900" b="1" i="1" dirty="0"/>
              <a:t>Al 31 de diciembre de 2021</a:t>
            </a:r>
          </a:p>
          <a:p>
            <a:r>
              <a:rPr lang="es-ES" sz="900" b="1" i="1" dirty="0"/>
              <a:t>Cifras en miles de dólares </a:t>
            </a:r>
            <a:endParaRPr lang="es-EC" sz="900" b="1" i="1" dirty="0"/>
          </a:p>
        </p:txBody>
      </p:sp>
      <p:pic>
        <p:nvPicPr>
          <p:cNvPr id="7" name="Imagen 6">
            <a:extLst>
              <a:ext uri="{FF2B5EF4-FFF2-40B4-BE49-F238E27FC236}">
                <a16:creationId xmlns:a16="http://schemas.microsoft.com/office/drawing/2014/main" id="{E8D444F3-CFBD-4D89-847C-3AD942487A81}"/>
              </a:ext>
            </a:extLst>
          </p:cNvPr>
          <p:cNvPicPr>
            <a:picLocks noChangeAspect="1"/>
          </p:cNvPicPr>
          <p:nvPr/>
        </p:nvPicPr>
        <p:blipFill>
          <a:blip r:embed="rId3"/>
          <a:stretch>
            <a:fillRect/>
          </a:stretch>
        </p:blipFill>
        <p:spPr>
          <a:xfrm>
            <a:off x="220514" y="974983"/>
            <a:ext cx="5497689" cy="3755061"/>
          </a:xfrm>
          <a:prstGeom prst="rect">
            <a:avLst/>
          </a:prstGeom>
        </p:spPr>
      </p:pic>
      <p:pic>
        <p:nvPicPr>
          <p:cNvPr id="8" name="Imagen 7">
            <a:extLst>
              <a:ext uri="{FF2B5EF4-FFF2-40B4-BE49-F238E27FC236}">
                <a16:creationId xmlns:a16="http://schemas.microsoft.com/office/drawing/2014/main" id="{AB1E9A03-B0CE-4443-82CD-95F8B40955E2}"/>
              </a:ext>
            </a:extLst>
          </p:cNvPr>
          <p:cNvPicPr>
            <a:picLocks noChangeAspect="1"/>
          </p:cNvPicPr>
          <p:nvPr/>
        </p:nvPicPr>
        <p:blipFill>
          <a:blip r:embed="rId4"/>
          <a:stretch>
            <a:fillRect/>
          </a:stretch>
        </p:blipFill>
        <p:spPr>
          <a:xfrm>
            <a:off x="6095999" y="688622"/>
            <a:ext cx="5665389" cy="4368800"/>
          </a:xfrm>
          <a:prstGeom prst="rect">
            <a:avLst/>
          </a:prstGeom>
        </p:spPr>
      </p:pic>
      <p:pic>
        <p:nvPicPr>
          <p:cNvPr id="2" name="Imagen 1">
            <a:extLst>
              <a:ext uri="{FF2B5EF4-FFF2-40B4-BE49-F238E27FC236}">
                <a16:creationId xmlns:a16="http://schemas.microsoft.com/office/drawing/2014/main" id="{1970FFC6-DEF0-480C-B9D2-AC99BB1EEEC7}"/>
              </a:ext>
            </a:extLst>
          </p:cNvPr>
          <p:cNvPicPr>
            <a:picLocks noChangeAspect="1"/>
          </p:cNvPicPr>
          <p:nvPr/>
        </p:nvPicPr>
        <p:blipFill>
          <a:blip r:embed="rId5"/>
          <a:stretch>
            <a:fillRect/>
          </a:stretch>
        </p:blipFill>
        <p:spPr>
          <a:xfrm>
            <a:off x="220514" y="4822377"/>
            <a:ext cx="5497689" cy="1152973"/>
          </a:xfrm>
          <a:prstGeom prst="rect">
            <a:avLst/>
          </a:prstGeom>
        </p:spPr>
      </p:pic>
      <p:pic>
        <p:nvPicPr>
          <p:cNvPr id="3" name="Imagen 2">
            <a:extLst>
              <a:ext uri="{FF2B5EF4-FFF2-40B4-BE49-F238E27FC236}">
                <a16:creationId xmlns:a16="http://schemas.microsoft.com/office/drawing/2014/main" id="{F50AADB7-3689-4750-9569-6D4D0DE9D6E4}"/>
              </a:ext>
            </a:extLst>
          </p:cNvPr>
          <p:cNvPicPr>
            <a:picLocks noChangeAspect="1"/>
          </p:cNvPicPr>
          <p:nvPr/>
        </p:nvPicPr>
        <p:blipFill>
          <a:blip r:embed="rId6"/>
          <a:stretch>
            <a:fillRect/>
          </a:stretch>
        </p:blipFill>
        <p:spPr>
          <a:xfrm>
            <a:off x="6095999" y="5057422"/>
            <a:ext cx="5665389" cy="7370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n 5">
            <a:extLst>
              <a:ext uri="{FF2B5EF4-FFF2-40B4-BE49-F238E27FC236}">
                <a16:creationId xmlns:a16="http://schemas.microsoft.com/office/drawing/2014/main" id="{29AB8F10-CB01-4534-8EA2-0BBC2E1E57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48416127-D946-44AE-BEA3-EC2FA3EB52DB}"/>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a:solidFill>
                  <a:schemeClr val="bg1"/>
                </a:solidFill>
                <a:latin typeface="GOTHAM-LIGHT" pitchFamily="2" charset="0"/>
              </a:rPr>
              <a:t>Deuda Agregada </a:t>
            </a:r>
            <a:endParaRPr lang="es-EC" altLang="es-EC" sz="4000">
              <a:solidFill>
                <a:schemeClr val="bg1"/>
              </a:solidFill>
              <a:latin typeface="GOTHAM-LIGHT"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a:extLst>
              <a:ext uri="{FF2B5EF4-FFF2-40B4-BE49-F238E27FC236}">
                <a16:creationId xmlns:a16="http://schemas.microsoft.com/office/drawing/2014/main" id="{51B9ECF0-1233-40BD-994A-38A12CEC80D6}"/>
              </a:ext>
            </a:extLst>
          </p:cNvPr>
          <p:cNvSpPr>
            <a:spLocks noGrp="1"/>
          </p:cNvSpPr>
          <p:nvPr>
            <p:ph type="ctrTitle"/>
          </p:nvPr>
        </p:nvSpPr>
        <p:spPr>
          <a:xfrm>
            <a:off x="2099733" y="124178"/>
            <a:ext cx="7857067" cy="971197"/>
          </a:xfrm>
        </p:spPr>
        <p:txBody>
          <a:bodyPr/>
          <a:lstStyle/>
          <a:p>
            <a:pPr>
              <a:defRPr/>
            </a:pPr>
            <a:r>
              <a:rPr lang="es-ES" sz="2800" b="1" dirty="0">
                <a:solidFill>
                  <a:srgbClr val="0070C0"/>
                </a:solidFill>
                <a:effectLst>
                  <a:outerShdw blurRad="38100" dist="38100" dir="2700000" algn="tl">
                    <a:srgbClr val="000000">
                      <a:alpha val="43137"/>
                    </a:srgbClr>
                  </a:outerShdw>
                </a:effectLst>
              </a:rPr>
              <a:t>RESUMEN GENERAL DICIEMBRE 2021</a:t>
            </a:r>
            <a:br>
              <a:rPr lang="es-ES" sz="1400" dirty="0"/>
            </a:br>
            <a:endParaRPr lang="es-EC" sz="1400" dirty="0"/>
          </a:p>
        </p:txBody>
      </p:sp>
      <p:pic>
        <p:nvPicPr>
          <p:cNvPr id="2" name="Imagen 1">
            <a:extLst>
              <a:ext uri="{FF2B5EF4-FFF2-40B4-BE49-F238E27FC236}">
                <a16:creationId xmlns:a16="http://schemas.microsoft.com/office/drawing/2014/main" id="{EE2AE97C-E5C1-4B09-9E81-569718EDB8A7}"/>
              </a:ext>
            </a:extLst>
          </p:cNvPr>
          <p:cNvPicPr>
            <a:picLocks noChangeAspect="1"/>
          </p:cNvPicPr>
          <p:nvPr/>
        </p:nvPicPr>
        <p:blipFill>
          <a:blip r:embed="rId2"/>
          <a:stretch>
            <a:fillRect/>
          </a:stretch>
        </p:blipFill>
        <p:spPr>
          <a:xfrm>
            <a:off x="1885244" y="1592294"/>
            <a:ext cx="8274756" cy="1836706"/>
          </a:xfrm>
          <a:prstGeom prst="rect">
            <a:avLst/>
          </a:prstGeom>
        </p:spPr>
      </p:pic>
      <p:pic>
        <p:nvPicPr>
          <p:cNvPr id="3" name="Imagen 2">
            <a:extLst>
              <a:ext uri="{FF2B5EF4-FFF2-40B4-BE49-F238E27FC236}">
                <a16:creationId xmlns:a16="http://schemas.microsoft.com/office/drawing/2014/main" id="{E4A819BF-C6BF-4DF0-AAD5-ED9E3D10594A}"/>
              </a:ext>
            </a:extLst>
          </p:cNvPr>
          <p:cNvPicPr>
            <a:picLocks noChangeAspect="1"/>
          </p:cNvPicPr>
          <p:nvPr/>
        </p:nvPicPr>
        <p:blipFill>
          <a:blip r:embed="rId3"/>
          <a:stretch>
            <a:fillRect/>
          </a:stretch>
        </p:blipFill>
        <p:spPr>
          <a:xfrm>
            <a:off x="1885244" y="3838222"/>
            <a:ext cx="8274756" cy="160302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a:extLst>
              <a:ext uri="{FF2B5EF4-FFF2-40B4-BE49-F238E27FC236}">
                <a16:creationId xmlns:a16="http://schemas.microsoft.com/office/drawing/2014/main" id="{D2DBDB35-B883-4B8F-BB5B-2E365BAEC47E}"/>
              </a:ext>
            </a:extLst>
          </p:cNvPr>
          <p:cNvSpPr>
            <a:spLocks noGrp="1" noChangeArrowheads="1"/>
          </p:cNvSpPr>
          <p:nvPr>
            <p:ph type="title"/>
          </p:nvPr>
        </p:nvSpPr>
        <p:spPr>
          <a:xfrm>
            <a:off x="349250" y="642938"/>
            <a:ext cx="5991225" cy="1016000"/>
          </a:xfrm>
        </p:spPr>
        <p:txBody>
          <a:bodyPr/>
          <a:lstStyle/>
          <a:p>
            <a:pPr algn="ctr"/>
            <a:r>
              <a:rPr lang="en-US" altLang="es-EC" sz="2800" b="1">
                <a:solidFill>
                  <a:srgbClr val="0070C0"/>
                </a:solidFill>
              </a:rPr>
              <a:t>D</a:t>
            </a:r>
            <a:r>
              <a:rPr lang="es-EC" altLang="es-EC" sz="2800" b="1">
                <a:solidFill>
                  <a:srgbClr val="0070C0"/>
                </a:solidFill>
              </a:rPr>
              <a:t>EUDA PÚBLICA AGREGADA </a:t>
            </a:r>
            <a:br>
              <a:rPr lang="es-EC" altLang="es-EC" sz="2800" b="1">
                <a:solidFill>
                  <a:srgbClr val="0070C0"/>
                </a:solidFill>
              </a:rPr>
            </a:br>
            <a:r>
              <a:rPr lang="es-EC" altLang="es-EC" sz="2800" b="1">
                <a:solidFill>
                  <a:srgbClr val="0070C0"/>
                </a:solidFill>
              </a:rPr>
              <a:t>DEL SECTOR PÚBLICO TOTAL </a:t>
            </a:r>
          </a:p>
        </p:txBody>
      </p:sp>
      <p:sp>
        <p:nvSpPr>
          <p:cNvPr id="16" name="Rectángulo: esquinas redondeadas 15">
            <a:extLst>
              <a:ext uri="{FF2B5EF4-FFF2-40B4-BE49-F238E27FC236}">
                <a16:creationId xmlns:a16="http://schemas.microsoft.com/office/drawing/2014/main" id="{B3916FBA-CD3E-4447-896F-238A68EA5520}"/>
              </a:ext>
            </a:extLst>
          </p:cNvPr>
          <p:cNvSpPr/>
          <p:nvPr/>
        </p:nvSpPr>
        <p:spPr>
          <a:xfrm>
            <a:off x="5091289" y="2740025"/>
            <a:ext cx="5791200"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5374" name="Título 1">
            <a:extLst>
              <a:ext uri="{FF2B5EF4-FFF2-40B4-BE49-F238E27FC236}">
                <a16:creationId xmlns:a16="http://schemas.microsoft.com/office/drawing/2014/main" id="{3C0B5BA9-4FFA-44D7-BC74-7E266E7D298D}"/>
              </a:ext>
            </a:extLst>
          </p:cNvPr>
          <p:cNvSpPr txBox="1">
            <a:spLocks/>
          </p:cNvSpPr>
          <p:nvPr/>
        </p:nvSpPr>
        <p:spPr bwMode="auto">
          <a:xfrm>
            <a:off x="4978400" y="2347913"/>
            <a:ext cx="2269066"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Diciembre 2021</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C49EF9D9-38C9-410E-B104-D0E760708C55}"/>
              </a:ext>
            </a:extLst>
          </p:cNvPr>
          <p:cNvPicPr>
            <a:picLocks noChangeAspect="1"/>
          </p:cNvPicPr>
          <p:nvPr/>
        </p:nvPicPr>
        <p:blipFill>
          <a:blip r:embed="rId2"/>
          <a:stretch>
            <a:fillRect/>
          </a:stretch>
        </p:blipFill>
        <p:spPr>
          <a:xfrm>
            <a:off x="5463822" y="3002844"/>
            <a:ext cx="5023556" cy="149013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ítulo 1">
            <a:extLst>
              <a:ext uri="{FF2B5EF4-FFF2-40B4-BE49-F238E27FC236}">
                <a16:creationId xmlns:a16="http://schemas.microsoft.com/office/drawing/2014/main" id="{CA39F8E9-F153-48B9-B4A6-36601874E6F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18435" name="Título 1">
            <a:extLst>
              <a:ext uri="{FF2B5EF4-FFF2-40B4-BE49-F238E27FC236}">
                <a16:creationId xmlns:a16="http://schemas.microsoft.com/office/drawing/2014/main" id="{89E1BA32-0626-4CFC-8E04-05999E4FEB64}"/>
              </a:ext>
            </a:extLst>
          </p:cNvPr>
          <p:cNvSpPr txBox="1">
            <a:spLocks/>
          </p:cNvSpPr>
          <p:nvPr/>
        </p:nvSpPr>
        <p:spPr bwMode="auto">
          <a:xfrm>
            <a:off x="639763" y="5373511"/>
            <a:ext cx="6610350" cy="284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es-EC" altLang="es-EC" sz="900" i="1" dirty="0">
              <a:latin typeface="Calibri Light" panose="020F0302020204030204" pitchFamily="34" charset="0"/>
              <a:cs typeface="Calibri Light" panose="020F0302020204030204" pitchFamily="34" charset="0"/>
            </a:endParaRPr>
          </a:p>
        </p:txBody>
      </p:sp>
      <p:sp>
        <p:nvSpPr>
          <p:cNvPr id="18585" name="Rectángulo 1">
            <a:extLst>
              <a:ext uri="{FF2B5EF4-FFF2-40B4-BE49-F238E27FC236}">
                <a16:creationId xmlns:a16="http://schemas.microsoft.com/office/drawing/2014/main" id="{7D0CB1FE-7D1C-465B-BF4E-6B87D4627145}"/>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a:solidFill>
                  <a:srgbClr val="0070C0"/>
                </a:solidFill>
              </a:rPr>
              <a:t>D</a:t>
            </a:r>
            <a:r>
              <a:rPr lang="es-EC" altLang="es-EC" b="1">
                <a:solidFill>
                  <a:srgbClr val="0070C0"/>
                </a:solidFill>
              </a:rPr>
              <a:t>EUDA PÚBLICA AGREGADA </a:t>
            </a:r>
            <a:br>
              <a:rPr lang="es-EC" altLang="es-EC" b="1">
                <a:solidFill>
                  <a:srgbClr val="0070C0"/>
                </a:solidFill>
              </a:rPr>
            </a:br>
            <a:r>
              <a:rPr lang="es-EC" altLang="es-EC" b="1">
                <a:solidFill>
                  <a:srgbClr val="0070C0"/>
                </a:solidFill>
              </a:rPr>
              <a:t>DEL SECTOR PÚBLICO TOTAL </a:t>
            </a:r>
            <a:endParaRPr lang="es-EC" altLang="es-EC"/>
          </a:p>
        </p:txBody>
      </p:sp>
      <p:pic>
        <p:nvPicPr>
          <p:cNvPr id="2" name="Imagen 1">
            <a:extLst>
              <a:ext uri="{FF2B5EF4-FFF2-40B4-BE49-F238E27FC236}">
                <a16:creationId xmlns:a16="http://schemas.microsoft.com/office/drawing/2014/main" id="{C5A9B53B-8D8E-4300-BF82-4C8A07F77D52}"/>
              </a:ext>
            </a:extLst>
          </p:cNvPr>
          <p:cNvPicPr>
            <a:picLocks noChangeAspect="1"/>
          </p:cNvPicPr>
          <p:nvPr/>
        </p:nvPicPr>
        <p:blipFill>
          <a:blip r:embed="rId2"/>
          <a:stretch>
            <a:fillRect/>
          </a:stretch>
        </p:blipFill>
        <p:spPr>
          <a:xfrm>
            <a:off x="541867" y="963900"/>
            <a:ext cx="10905066" cy="460152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a:extLst>
              <a:ext uri="{FF2B5EF4-FFF2-40B4-BE49-F238E27FC236}">
                <a16:creationId xmlns:a16="http://schemas.microsoft.com/office/drawing/2014/main" id="{7B035AF4-4528-450B-A0CA-D856F315CFFC}"/>
              </a:ext>
            </a:extLst>
          </p:cNvPr>
          <p:cNvSpPr txBox="1">
            <a:spLocks/>
          </p:cNvSpPr>
          <p:nvPr/>
        </p:nvSpPr>
        <p:spPr bwMode="auto">
          <a:xfrm>
            <a:off x="552450" y="260350"/>
            <a:ext cx="4241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DEUDA INTERNA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19688" name="Rectángulo 5">
            <a:extLst>
              <a:ext uri="{FF2B5EF4-FFF2-40B4-BE49-F238E27FC236}">
                <a16:creationId xmlns:a16="http://schemas.microsoft.com/office/drawing/2014/main" id="{794FAF4E-9D9D-4F1C-88D8-F5C639E4FD36}"/>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a:solidFill>
                  <a:srgbClr val="0070C0"/>
                </a:solidFill>
              </a:rPr>
              <a:t>D</a:t>
            </a:r>
            <a:r>
              <a:rPr lang="es-EC" altLang="es-EC" b="1">
                <a:solidFill>
                  <a:srgbClr val="0070C0"/>
                </a:solidFill>
              </a:rPr>
              <a:t>EUDA PÚBLICA AGREGADA </a:t>
            </a:r>
            <a:br>
              <a:rPr lang="es-EC" altLang="es-EC" b="1">
                <a:solidFill>
                  <a:srgbClr val="0070C0"/>
                </a:solidFill>
              </a:rPr>
            </a:br>
            <a:r>
              <a:rPr lang="es-EC" altLang="es-EC" b="1">
                <a:solidFill>
                  <a:srgbClr val="0070C0"/>
                </a:solidFill>
              </a:rPr>
              <a:t>DEL SECTOR PÚBLICO TOTAL </a:t>
            </a:r>
            <a:endParaRPr lang="es-EC" altLang="es-EC"/>
          </a:p>
        </p:txBody>
      </p:sp>
      <p:pic>
        <p:nvPicPr>
          <p:cNvPr id="2" name="Imagen 1">
            <a:extLst>
              <a:ext uri="{FF2B5EF4-FFF2-40B4-BE49-F238E27FC236}">
                <a16:creationId xmlns:a16="http://schemas.microsoft.com/office/drawing/2014/main" id="{BBD68912-1690-482C-8762-C668352C6714}"/>
              </a:ext>
            </a:extLst>
          </p:cNvPr>
          <p:cNvPicPr>
            <a:picLocks noChangeAspect="1"/>
          </p:cNvPicPr>
          <p:nvPr/>
        </p:nvPicPr>
        <p:blipFill>
          <a:blip r:embed="rId4"/>
          <a:stretch>
            <a:fillRect/>
          </a:stretch>
        </p:blipFill>
        <p:spPr>
          <a:xfrm>
            <a:off x="552450" y="782638"/>
            <a:ext cx="11029950" cy="4026429"/>
          </a:xfrm>
          <a:prstGeom prst="rect">
            <a:avLst/>
          </a:prstGeom>
        </p:spPr>
      </p:pic>
      <p:graphicFrame>
        <p:nvGraphicFramePr>
          <p:cNvPr id="4" name="Objeto 3">
            <a:extLst>
              <a:ext uri="{FF2B5EF4-FFF2-40B4-BE49-F238E27FC236}">
                <a16:creationId xmlns:a16="http://schemas.microsoft.com/office/drawing/2014/main" id="{81DC4443-39B4-4F7F-8154-613E545763E8}"/>
              </a:ext>
            </a:extLst>
          </p:cNvPr>
          <p:cNvGraphicFramePr>
            <a:graphicFrameLocks noChangeAspect="1"/>
          </p:cNvGraphicFramePr>
          <p:nvPr>
            <p:extLst>
              <p:ext uri="{D42A27DB-BD31-4B8C-83A1-F6EECF244321}">
                <p14:modId xmlns:p14="http://schemas.microsoft.com/office/powerpoint/2010/main" val="2513247303"/>
              </p:ext>
            </p:extLst>
          </p:nvPr>
        </p:nvGraphicFramePr>
        <p:xfrm>
          <a:off x="555094" y="4809067"/>
          <a:ext cx="11027305" cy="942975"/>
        </p:xfrm>
        <a:graphic>
          <a:graphicData uri="http://schemas.openxmlformats.org/presentationml/2006/ole">
            <mc:AlternateContent xmlns:mc="http://schemas.openxmlformats.org/markup-compatibility/2006">
              <mc:Choice xmlns:v="urn:schemas-microsoft-com:vml" Requires="v">
                <p:oleObj spid="_x0000_s41996" name="Worksheet" r:id="rId5" imgW="9810707" imgH="942975" progId="Excel.Sheet.12">
                  <p:embed/>
                </p:oleObj>
              </mc:Choice>
              <mc:Fallback>
                <p:oleObj name="Worksheet" r:id="rId5" imgW="9810707" imgH="942975" progId="Excel.Sheet.12">
                  <p:embed/>
                  <p:pic>
                    <p:nvPicPr>
                      <p:cNvPr id="0" name=""/>
                      <p:cNvPicPr/>
                      <p:nvPr/>
                    </p:nvPicPr>
                    <p:blipFill>
                      <a:blip r:embed="rId6"/>
                      <a:stretch>
                        <a:fillRect/>
                      </a:stretch>
                    </p:blipFill>
                    <p:spPr>
                      <a:xfrm>
                        <a:off x="555094" y="4809067"/>
                        <a:ext cx="11027305" cy="942975"/>
                      </a:xfrm>
                      <a:prstGeom prst="rect">
                        <a:avLst/>
                      </a:prstGeom>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ítulo 1">
            <a:extLst>
              <a:ext uri="{FF2B5EF4-FFF2-40B4-BE49-F238E27FC236}">
                <a16:creationId xmlns:a16="http://schemas.microsoft.com/office/drawing/2014/main" id="{D1DB26A9-76BC-4555-99D0-36F2E101901A}"/>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a:t>
            </a:r>
            <a:r>
              <a:rPr lang="en-US" altLang="es-EC" sz="1200" b="1" i="1">
                <a:latin typeface="Calibri Light" panose="020F0302020204030204" pitchFamily="34" charset="0"/>
                <a:cs typeface="Times New Roman" panose="02020603050405020304" pitchFamily="18" charset="0"/>
              </a:rPr>
              <a:t> </a:t>
            </a:r>
            <a:endParaRPr lang="es-EC" altLang="es-EC" sz="1200" b="1" i="1">
              <a:latin typeface="Calibri Light" panose="020F0302020204030204" pitchFamily="34" charset="0"/>
              <a:cs typeface="Times New Roman" panose="02020603050405020304" pitchFamily="18" charset="0"/>
            </a:endParaRPr>
          </a:p>
        </p:txBody>
      </p:sp>
      <p:sp>
        <p:nvSpPr>
          <p:cNvPr id="21507" name="Título 1">
            <a:extLst>
              <a:ext uri="{FF2B5EF4-FFF2-40B4-BE49-F238E27FC236}">
                <a16:creationId xmlns:a16="http://schemas.microsoft.com/office/drawing/2014/main" id="{49EBA071-211F-414D-BDD6-FDD35FD9EBF0}"/>
              </a:ext>
            </a:extLst>
          </p:cNvPr>
          <p:cNvSpPr txBox="1">
            <a:spLocks/>
          </p:cNvSpPr>
          <p:nvPr/>
        </p:nvSpPr>
        <p:spPr bwMode="auto">
          <a:xfrm>
            <a:off x="930275" y="303213"/>
            <a:ext cx="42418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OTROS PASIVOS</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1644" name="Rectángulo 5">
            <a:extLst>
              <a:ext uri="{FF2B5EF4-FFF2-40B4-BE49-F238E27FC236}">
                <a16:creationId xmlns:a16="http://schemas.microsoft.com/office/drawing/2014/main" id="{05AC80AB-DBB0-4D86-8294-09542F0BC9AE}"/>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a:extLst>
              <a:ext uri="{FF2B5EF4-FFF2-40B4-BE49-F238E27FC236}">
                <a16:creationId xmlns:a16="http://schemas.microsoft.com/office/drawing/2014/main" id="{8E27DCDD-B0B2-4B41-B845-50DFFE671BB3}"/>
              </a:ext>
            </a:extLst>
          </p:cNvPr>
          <p:cNvPicPr>
            <a:picLocks noChangeAspect="1"/>
          </p:cNvPicPr>
          <p:nvPr/>
        </p:nvPicPr>
        <p:blipFill>
          <a:blip r:embed="rId2"/>
          <a:stretch>
            <a:fillRect/>
          </a:stretch>
        </p:blipFill>
        <p:spPr>
          <a:xfrm>
            <a:off x="496710" y="1125487"/>
            <a:ext cx="11085689" cy="1892400"/>
          </a:xfrm>
          <a:prstGeom prst="rect">
            <a:avLst/>
          </a:prstGeom>
        </p:spPr>
      </p:pic>
      <p:pic>
        <p:nvPicPr>
          <p:cNvPr id="4" name="Imagen 3">
            <a:extLst>
              <a:ext uri="{FF2B5EF4-FFF2-40B4-BE49-F238E27FC236}">
                <a16:creationId xmlns:a16="http://schemas.microsoft.com/office/drawing/2014/main" id="{6FD8CBB6-C8D7-4C79-8C3E-074E18D19ADB}"/>
              </a:ext>
            </a:extLst>
          </p:cNvPr>
          <p:cNvPicPr>
            <a:picLocks noChangeAspect="1"/>
          </p:cNvPicPr>
          <p:nvPr/>
        </p:nvPicPr>
        <p:blipFill>
          <a:blip r:embed="rId3"/>
          <a:stretch>
            <a:fillRect/>
          </a:stretch>
        </p:blipFill>
        <p:spPr>
          <a:xfrm>
            <a:off x="575733" y="3985538"/>
            <a:ext cx="11006666" cy="15736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581D21-D0A9-4761-AC6B-3CC27922D466}"/>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3" name="Rectángulo: esquinas redondeadas 2">
            <a:extLst>
              <a:ext uri="{FF2B5EF4-FFF2-40B4-BE49-F238E27FC236}">
                <a16:creationId xmlns:a16="http://schemas.microsoft.com/office/drawing/2014/main" id="{872BC232-AF2E-449E-8EDC-98DB241BD07F}"/>
              </a:ext>
            </a:extLst>
          </p:cNvPr>
          <p:cNvSpPr/>
          <p:nvPr/>
        </p:nvSpPr>
        <p:spPr>
          <a:xfrm>
            <a:off x="6096000" y="2946400"/>
            <a:ext cx="5068711"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0" name="Título 1">
            <a:extLst>
              <a:ext uri="{FF2B5EF4-FFF2-40B4-BE49-F238E27FC236}">
                <a16:creationId xmlns:a16="http://schemas.microsoft.com/office/drawing/2014/main" id="{D84A5BC4-D757-4941-8A21-54C9430D73FA}"/>
              </a:ext>
            </a:extLst>
          </p:cNvPr>
          <p:cNvSpPr txBox="1">
            <a:spLocks/>
          </p:cNvSpPr>
          <p:nvPr/>
        </p:nvSpPr>
        <p:spPr bwMode="auto">
          <a:xfrm>
            <a:off x="6096000" y="2494844"/>
            <a:ext cx="4740274"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Diciembre de 2021</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4" name="Imagen 3">
            <a:extLst>
              <a:ext uri="{FF2B5EF4-FFF2-40B4-BE49-F238E27FC236}">
                <a16:creationId xmlns:a16="http://schemas.microsoft.com/office/drawing/2014/main" id="{270AE2A0-96C4-4EA3-A831-59C02BE1E570}"/>
              </a:ext>
            </a:extLst>
          </p:cNvPr>
          <p:cNvPicPr>
            <a:picLocks noChangeAspect="1"/>
          </p:cNvPicPr>
          <p:nvPr/>
        </p:nvPicPr>
        <p:blipFill>
          <a:blip r:embed="rId2"/>
          <a:stretch>
            <a:fillRect/>
          </a:stretch>
        </p:blipFill>
        <p:spPr>
          <a:xfrm>
            <a:off x="6242756" y="3263195"/>
            <a:ext cx="4718755" cy="1512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0892A9-767B-4CE9-A683-ED0236382427}"/>
              </a:ext>
            </a:extLst>
          </p:cNvPr>
          <p:cNvSpPr>
            <a:spLocks noGrp="1"/>
          </p:cNvSpPr>
          <p:nvPr>
            <p:ph type="title"/>
          </p:nvPr>
        </p:nvSpPr>
        <p:spPr>
          <a:xfrm>
            <a:off x="838200" y="365125"/>
            <a:ext cx="10515600" cy="652463"/>
          </a:xfrm>
        </p:spPr>
        <p:txBody>
          <a:bodyPr/>
          <a:lstStyle/>
          <a:p>
            <a:pPr algn="ctr">
              <a:defRPr/>
            </a:pPr>
            <a:r>
              <a:rPr lang="es-EC" b="1">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4099" name="Marcador de contenido 2">
            <a:extLst>
              <a:ext uri="{FF2B5EF4-FFF2-40B4-BE49-F238E27FC236}">
                <a16:creationId xmlns:a16="http://schemas.microsoft.com/office/drawing/2014/main" id="{9CBDE1DC-F359-4D99-A0DC-633FFC796DB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a:latin typeface="Calibri (Cuerpo)"/>
                <a:cs typeface="Times New Roman" panose="02020603050405020304" pitchFamily="18" charset="0"/>
              </a:rPr>
              <a:t>Pasivos contingentes del Gobierno Central de acuerdo con el Artículo 123 del COPLAFIP.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a:extLst>
              <a:ext uri="{FF2B5EF4-FFF2-40B4-BE49-F238E27FC236}">
                <a16:creationId xmlns:a16="http://schemas.microsoft.com/office/drawing/2014/main" id="{5462C36D-651B-446B-BA5C-10061A499FF4}"/>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3555" name="Título 1">
            <a:extLst>
              <a:ext uri="{FF2B5EF4-FFF2-40B4-BE49-F238E27FC236}">
                <a16:creationId xmlns:a16="http://schemas.microsoft.com/office/drawing/2014/main" id="{307A465C-79B5-4071-8C3E-B91664C038BF}"/>
              </a:ext>
            </a:extLst>
          </p:cNvPr>
          <p:cNvSpPr txBox="1">
            <a:spLocks/>
          </p:cNvSpPr>
          <p:nvPr/>
        </p:nvSpPr>
        <p:spPr bwMode="auto">
          <a:xfrm>
            <a:off x="639763" y="5305425"/>
            <a:ext cx="661035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es-EC" altLang="es-EC" sz="900" i="1">
              <a:latin typeface="Calibri Light" panose="020F0302020204030204" pitchFamily="34" charset="0"/>
              <a:cs typeface="Calibri Light" panose="020F0302020204030204" pitchFamily="34" charset="0"/>
            </a:endParaRPr>
          </a:p>
        </p:txBody>
      </p:sp>
      <p:sp>
        <p:nvSpPr>
          <p:cNvPr id="2" name="Rectángulo 1">
            <a:extLst>
              <a:ext uri="{FF2B5EF4-FFF2-40B4-BE49-F238E27FC236}">
                <a16:creationId xmlns:a16="http://schemas.microsoft.com/office/drawing/2014/main" id="{5BC936AD-50B2-4E70-ADED-02EDC2AC3934}"/>
              </a:ext>
            </a:extLst>
          </p:cNvPr>
          <p:cNvSpPr/>
          <p:nvPr/>
        </p:nvSpPr>
        <p:spPr>
          <a:xfrm>
            <a:off x="7250113" y="0"/>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a:extLst>
              <a:ext uri="{FF2B5EF4-FFF2-40B4-BE49-F238E27FC236}">
                <a16:creationId xmlns:a16="http://schemas.microsoft.com/office/drawing/2014/main" id="{02C2F10C-C379-40D7-AF3C-AE503BC80C27}"/>
              </a:ext>
            </a:extLst>
          </p:cNvPr>
          <p:cNvPicPr>
            <a:picLocks noChangeAspect="1"/>
          </p:cNvPicPr>
          <p:nvPr/>
        </p:nvPicPr>
        <p:blipFill>
          <a:blip r:embed="rId2"/>
          <a:stretch>
            <a:fillRect/>
          </a:stretch>
        </p:blipFill>
        <p:spPr>
          <a:xfrm>
            <a:off x="559053" y="998760"/>
            <a:ext cx="11073894" cy="48604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a:extLst>
              <a:ext uri="{FF2B5EF4-FFF2-40B4-BE49-F238E27FC236}">
                <a16:creationId xmlns:a16="http://schemas.microsoft.com/office/drawing/2014/main" id="{5462C36D-651B-446B-BA5C-10061A499FF4}"/>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INTERNA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23555" name="Título 1">
            <a:extLst>
              <a:ext uri="{FF2B5EF4-FFF2-40B4-BE49-F238E27FC236}">
                <a16:creationId xmlns:a16="http://schemas.microsoft.com/office/drawing/2014/main" id="{307A465C-79B5-4071-8C3E-B91664C038BF}"/>
              </a:ext>
            </a:extLst>
          </p:cNvPr>
          <p:cNvSpPr txBox="1">
            <a:spLocks/>
          </p:cNvSpPr>
          <p:nvPr/>
        </p:nvSpPr>
        <p:spPr bwMode="auto">
          <a:xfrm>
            <a:off x="639763" y="5305425"/>
            <a:ext cx="661035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es-EC" altLang="es-EC" sz="900" i="1">
              <a:latin typeface="Calibri Light" panose="020F0302020204030204" pitchFamily="34" charset="0"/>
              <a:cs typeface="Calibri Light" panose="020F0302020204030204" pitchFamily="34" charset="0"/>
            </a:endParaRPr>
          </a:p>
        </p:txBody>
      </p:sp>
      <p:sp>
        <p:nvSpPr>
          <p:cNvPr id="2" name="Rectángulo 1">
            <a:extLst>
              <a:ext uri="{FF2B5EF4-FFF2-40B4-BE49-F238E27FC236}">
                <a16:creationId xmlns:a16="http://schemas.microsoft.com/office/drawing/2014/main" id="{5BC936AD-50B2-4E70-ADED-02EDC2AC3934}"/>
              </a:ext>
            </a:extLst>
          </p:cNvPr>
          <p:cNvSpPr/>
          <p:nvPr/>
        </p:nvSpPr>
        <p:spPr>
          <a:xfrm>
            <a:off x="7250113" y="0"/>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a:extLst>
              <a:ext uri="{FF2B5EF4-FFF2-40B4-BE49-F238E27FC236}">
                <a16:creationId xmlns:a16="http://schemas.microsoft.com/office/drawing/2014/main" id="{0F337AC7-974C-4037-86EA-4DD530280DAF}"/>
              </a:ext>
            </a:extLst>
          </p:cNvPr>
          <p:cNvPicPr>
            <a:picLocks noChangeAspect="1"/>
          </p:cNvPicPr>
          <p:nvPr/>
        </p:nvPicPr>
        <p:blipFill>
          <a:blip r:embed="rId2"/>
          <a:stretch>
            <a:fillRect/>
          </a:stretch>
        </p:blipFill>
        <p:spPr>
          <a:xfrm>
            <a:off x="559053" y="640199"/>
            <a:ext cx="11073894" cy="5252601"/>
          </a:xfrm>
          <a:prstGeom prst="rect">
            <a:avLst/>
          </a:prstGeom>
        </p:spPr>
      </p:pic>
    </p:spTree>
    <p:extLst>
      <p:ext uri="{BB962C8B-B14F-4D97-AF65-F5344CB8AC3E}">
        <p14:creationId xmlns:p14="http://schemas.microsoft.com/office/powerpoint/2010/main" val="373619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a:extLst>
              <a:ext uri="{FF2B5EF4-FFF2-40B4-BE49-F238E27FC236}">
                <a16:creationId xmlns:a16="http://schemas.microsoft.com/office/drawing/2014/main" id="{A7B1178A-5F3D-4E5A-A035-1C452536DD8E}"/>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a:t>
            </a:r>
            <a:r>
              <a:rPr lang="en-US" altLang="es-EC" sz="1200" b="1" i="1">
                <a:latin typeface="Calibri Light" panose="020F0302020204030204" pitchFamily="34" charset="0"/>
                <a:cs typeface="Times New Roman" panose="02020603050405020304" pitchFamily="18" charset="0"/>
              </a:rPr>
              <a:t> </a:t>
            </a:r>
            <a:endParaRPr lang="es-EC" altLang="es-EC" sz="1200" b="1" i="1">
              <a:latin typeface="Calibri Light" panose="020F0302020204030204" pitchFamily="34" charset="0"/>
              <a:cs typeface="Times New Roman" panose="02020603050405020304" pitchFamily="18" charset="0"/>
            </a:endParaRPr>
          </a:p>
        </p:txBody>
      </p:sp>
      <p:sp>
        <p:nvSpPr>
          <p:cNvPr id="25603" name="Título 1">
            <a:extLst>
              <a:ext uri="{FF2B5EF4-FFF2-40B4-BE49-F238E27FC236}">
                <a16:creationId xmlns:a16="http://schemas.microsoft.com/office/drawing/2014/main" id="{98054256-4D15-4774-BFEF-CB873E353050}"/>
              </a:ext>
            </a:extLst>
          </p:cNvPr>
          <p:cNvSpPr txBox="1">
            <a:spLocks/>
          </p:cNvSpPr>
          <p:nvPr/>
        </p:nvSpPr>
        <p:spPr bwMode="auto">
          <a:xfrm>
            <a:off x="628650" y="384175"/>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a:latin typeface="Calibri Light" panose="020F0302020204030204" pitchFamily="34" charset="0"/>
                <a:cs typeface="Times New Roman" panose="02020603050405020304" pitchFamily="18" charset="0"/>
              </a:rPr>
              <a:t>OTROS PASIVOS</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6478C6A3-3EAA-4BC0-987A-49D3F3386DD5}"/>
              </a:ext>
            </a:extLst>
          </p:cNvPr>
          <p:cNvSpPr/>
          <p:nvPr/>
        </p:nvSpPr>
        <p:spPr>
          <a:xfrm>
            <a:off x="7321551" y="176213"/>
            <a:ext cx="384315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a:extLst>
              <a:ext uri="{FF2B5EF4-FFF2-40B4-BE49-F238E27FC236}">
                <a16:creationId xmlns:a16="http://schemas.microsoft.com/office/drawing/2014/main" id="{1C4CC271-61AE-46DB-8478-1487DE6324B3}"/>
              </a:ext>
            </a:extLst>
          </p:cNvPr>
          <p:cNvPicPr>
            <a:picLocks noChangeAspect="1"/>
          </p:cNvPicPr>
          <p:nvPr/>
        </p:nvPicPr>
        <p:blipFill>
          <a:blip r:embed="rId2"/>
          <a:stretch>
            <a:fillRect/>
          </a:stretch>
        </p:blipFill>
        <p:spPr>
          <a:xfrm>
            <a:off x="685800" y="1060400"/>
            <a:ext cx="11073894" cy="1892400"/>
          </a:xfrm>
          <a:prstGeom prst="rect">
            <a:avLst/>
          </a:prstGeom>
        </p:spPr>
      </p:pic>
      <p:pic>
        <p:nvPicPr>
          <p:cNvPr id="4" name="Imagen 3">
            <a:extLst>
              <a:ext uri="{FF2B5EF4-FFF2-40B4-BE49-F238E27FC236}">
                <a16:creationId xmlns:a16="http://schemas.microsoft.com/office/drawing/2014/main" id="{756AE0ED-B17C-4692-A81D-94E0DD300736}"/>
              </a:ext>
            </a:extLst>
          </p:cNvPr>
          <p:cNvPicPr>
            <a:picLocks noChangeAspect="1"/>
          </p:cNvPicPr>
          <p:nvPr/>
        </p:nvPicPr>
        <p:blipFill>
          <a:blip r:embed="rId3"/>
          <a:stretch>
            <a:fillRect/>
          </a:stretch>
        </p:blipFill>
        <p:spPr>
          <a:xfrm>
            <a:off x="685800" y="3905201"/>
            <a:ext cx="11073894" cy="173304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6C10E2B-893F-4081-BB93-9B10F2A68E94}"/>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7" name="Rectángulo: esquinas redondeadas 6">
            <a:extLst>
              <a:ext uri="{FF2B5EF4-FFF2-40B4-BE49-F238E27FC236}">
                <a16:creationId xmlns:a16="http://schemas.microsoft.com/office/drawing/2014/main" id="{4B581DA7-7E3A-4540-8D0E-8F4281F5AA0A}"/>
              </a:ext>
            </a:extLst>
          </p:cNvPr>
          <p:cNvSpPr/>
          <p:nvPr/>
        </p:nvSpPr>
        <p:spPr>
          <a:xfrm>
            <a:off x="6400975" y="2722032"/>
            <a:ext cx="5079826"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8" name="Título 1">
            <a:extLst>
              <a:ext uri="{FF2B5EF4-FFF2-40B4-BE49-F238E27FC236}">
                <a16:creationId xmlns:a16="http://schemas.microsoft.com/office/drawing/2014/main" id="{10DDC8DA-122C-4655-B121-72E4CDBC71FF}"/>
              </a:ext>
            </a:extLst>
          </p:cNvPr>
          <p:cNvSpPr txBox="1">
            <a:spLocks/>
          </p:cNvSpPr>
          <p:nvPr/>
        </p:nvSpPr>
        <p:spPr bwMode="auto">
          <a:xfrm>
            <a:off x="6502400" y="2202039"/>
            <a:ext cx="5540727"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Diciembre 2021</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1CBA074D-4C91-4BAD-9097-B0C136A33D6C}"/>
              </a:ext>
            </a:extLst>
          </p:cNvPr>
          <p:cNvPicPr>
            <a:picLocks noChangeAspect="1"/>
          </p:cNvPicPr>
          <p:nvPr/>
        </p:nvPicPr>
        <p:blipFill>
          <a:blip r:embed="rId2"/>
          <a:stretch>
            <a:fillRect/>
          </a:stretch>
        </p:blipFill>
        <p:spPr>
          <a:xfrm>
            <a:off x="6762044" y="2991556"/>
            <a:ext cx="4425245" cy="158044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ítulo 1">
            <a:extLst>
              <a:ext uri="{FF2B5EF4-FFF2-40B4-BE49-F238E27FC236}">
                <a16:creationId xmlns:a16="http://schemas.microsoft.com/office/drawing/2014/main" id="{38BB5A25-7702-46D1-A41A-43C25CDA31F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720638FD-9C1B-49AD-BC31-8526727B1175}"/>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4" name="Imagen 3">
            <a:extLst>
              <a:ext uri="{FF2B5EF4-FFF2-40B4-BE49-F238E27FC236}">
                <a16:creationId xmlns:a16="http://schemas.microsoft.com/office/drawing/2014/main" id="{69F765C8-E15F-4E01-817E-72BEEA3A77A2}"/>
              </a:ext>
            </a:extLst>
          </p:cNvPr>
          <p:cNvPicPr>
            <a:picLocks noChangeAspect="1"/>
          </p:cNvPicPr>
          <p:nvPr/>
        </p:nvPicPr>
        <p:blipFill>
          <a:blip r:embed="rId3"/>
          <a:stretch>
            <a:fillRect/>
          </a:stretch>
        </p:blipFill>
        <p:spPr>
          <a:xfrm>
            <a:off x="406400" y="857957"/>
            <a:ext cx="11176000" cy="483164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ítulo 1">
            <a:extLst>
              <a:ext uri="{FF2B5EF4-FFF2-40B4-BE49-F238E27FC236}">
                <a16:creationId xmlns:a16="http://schemas.microsoft.com/office/drawing/2014/main" id="{38BB5A25-7702-46D1-A41A-43C25CDA31F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DEUDA INTERNA </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720638FD-9C1B-49AD-BC31-8526727B1175}"/>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4" name="Imagen 3">
            <a:extLst>
              <a:ext uri="{FF2B5EF4-FFF2-40B4-BE49-F238E27FC236}">
                <a16:creationId xmlns:a16="http://schemas.microsoft.com/office/drawing/2014/main" id="{EA351281-EFB4-474F-95F0-0249C537E651}"/>
              </a:ext>
            </a:extLst>
          </p:cNvPr>
          <p:cNvPicPr>
            <a:picLocks noChangeAspect="1"/>
          </p:cNvPicPr>
          <p:nvPr/>
        </p:nvPicPr>
        <p:blipFill>
          <a:blip r:embed="rId2"/>
          <a:stretch>
            <a:fillRect/>
          </a:stretch>
        </p:blipFill>
        <p:spPr>
          <a:xfrm>
            <a:off x="462844" y="948267"/>
            <a:ext cx="11108267" cy="4775200"/>
          </a:xfrm>
          <a:prstGeom prst="rect">
            <a:avLst/>
          </a:prstGeom>
        </p:spPr>
      </p:pic>
    </p:spTree>
    <p:extLst>
      <p:ext uri="{BB962C8B-B14F-4D97-AF65-F5344CB8AC3E}">
        <p14:creationId xmlns:p14="http://schemas.microsoft.com/office/powerpoint/2010/main" val="332877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a:extLst>
              <a:ext uri="{FF2B5EF4-FFF2-40B4-BE49-F238E27FC236}">
                <a16:creationId xmlns:a16="http://schemas.microsoft.com/office/drawing/2014/main" id="{57AAD776-D5E0-4460-8C6A-E0452603C812}"/>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a:t>
            </a:r>
            <a:r>
              <a:rPr lang="en-US" altLang="es-EC" sz="1200" b="1" i="1">
                <a:latin typeface="Calibri Light" panose="020F0302020204030204" pitchFamily="34" charset="0"/>
                <a:cs typeface="Times New Roman" panose="02020603050405020304" pitchFamily="18" charset="0"/>
              </a:rPr>
              <a:t> </a:t>
            </a:r>
            <a:endParaRPr lang="es-EC" altLang="es-EC" sz="1200" b="1" i="1">
              <a:latin typeface="Calibri Light" panose="020F0302020204030204" pitchFamily="34" charset="0"/>
              <a:cs typeface="Times New Roman" panose="02020603050405020304" pitchFamily="18" charset="0"/>
            </a:endParaRPr>
          </a:p>
        </p:txBody>
      </p:sp>
      <p:sp>
        <p:nvSpPr>
          <p:cNvPr id="29699" name="Título 1">
            <a:extLst>
              <a:ext uri="{FF2B5EF4-FFF2-40B4-BE49-F238E27FC236}">
                <a16:creationId xmlns:a16="http://schemas.microsoft.com/office/drawing/2014/main" id="{C01F01A6-C08D-484F-A4F5-32A146D87B6B}"/>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OTROS PASIVOS</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6E9239BE-DB05-4DB7-985D-7BB673F37695}"/>
              </a:ext>
            </a:extLst>
          </p:cNvPr>
          <p:cNvSpPr/>
          <p:nvPr/>
        </p:nvSpPr>
        <p:spPr>
          <a:xfrm>
            <a:off x="6829778" y="180623"/>
            <a:ext cx="445417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a:extLst>
              <a:ext uri="{FF2B5EF4-FFF2-40B4-BE49-F238E27FC236}">
                <a16:creationId xmlns:a16="http://schemas.microsoft.com/office/drawing/2014/main" id="{67557627-BC10-4894-B65E-F97C2208DFA0}"/>
              </a:ext>
            </a:extLst>
          </p:cNvPr>
          <p:cNvPicPr>
            <a:picLocks noChangeAspect="1"/>
          </p:cNvPicPr>
          <p:nvPr/>
        </p:nvPicPr>
        <p:blipFill>
          <a:blip r:embed="rId2"/>
          <a:stretch>
            <a:fillRect/>
          </a:stretch>
        </p:blipFill>
        <p:spPr>
          <a:xfrm>
            <a:off x="417688" y="918785"/>
            <a:ext cx="11446933" cy="2270880"/>
          </a:xfrm>
          <a:prstGeom prst="rect">
            <a:avLst/>
          </a:prstGeom>
        </p:spPr>
      </p:pic>
      <p:pic>
        <p:nvPicPr>
          <p:cNvPr id="4" name="Imagen 3">
            <a:extLst>
              <a:ext uri="{FF2B5EF4-FFF2-40B4-BE49-F238E27FC236}">
                <a16:creationId xmlns:a16="http://schemas.microsoft.com/office/drawing/2014/main" id="{6E7AE806-D6D8-44F7-9C49-A740C4A0C06F}"/>
              </a:ext>
            </a:extLst>
          </p:cNvPr>
          <p:cNvPicPr>
            <a:picLocks noChangeAspect="1"/>
          </p:cNvPicPr>
          <p:nvPr/>
        </p:nvPicPr>
        <p:blipFill>
          <a:blip r:embed="rId3"/>
          <a:stretch>
            <a:fillRect/>
          </a:stretch>
        </p:blipFill>
        <p:spPr>
          <a:xfrm>
            <a:off x="417688" y="3984248"/>
            <a:ext cx="11446933" cy="161504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a:extLst>
              <a:ext uri="{FF2B5EF4-FFF2-40B4-BE49-F238E27FC236}">
                <a16:creationId xmlns:a16="http://schemas.microsoft.com/office/drawing/2014/main" id="{955F3C52-DF7C-4BB0-95E2-63C94E771FB1}"/>
              </a:ext>
            </a:extLst>
          </p:cNvPr>
          <p:cNvSpPr>
            <a:spLocks noGrp="1" noChangeArrowheads="1"/>
          </p:cNvSpPr>
          <p:nvPr>
            <p:ph type="title"/>
          </p:nvPr>
        </p:nvSpPr>
        <p:spPr>
          <a:xfrm>
            <a:off x="8602663" y="0"/>
            <a:ext cx="3589337" cy="739775"/>
          </a:xfrm>
        </p:spPr>
        <p:txBody>
          <a:bodyPr/>
          <a:lstStyle/>
          <a:p>
            <a:pPr algn="ctr"/>
            <a:r>
              <a:rPr lang="en-US" altLang="es-EC" sz="1600" b="1">
                <a:solidFill>
                  <a:srgbClr val="0070C0"/>
                </a:solidFill>
              </a:rPr>
              <a:t>PASIVOS CONTINGENTES</a:t>
            </a:r>
            <a:endParaRPr lang="es-EC" altLang="es-EC" sz="1600" b="1">
              <a:solidFill>
                <a:srgbClr val="0070C0"/>
              </a:solidFill>
            </a:endParaRPr>
          </a:p>
        </p:txBody>
      </p:sp>
      <p:sp>
        <p:nvSpPr>
          <p:cNvPr id="30723" name="Título 1">
            <a:extLst>
              <a:ext uri="{FF2B5EF4-FFF2-40B4-BE49-F238E27FC236}">
                <a16:creationId xmlns:a16="http://schemas.microsoft.com/office/drawing/2014/main" id="{FF0C0872-268D-49EC-A0FF-E2231E9A8CE9}"/>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a:latin typeface="Calibri Light" panose="020F0302020204030204" pitchFamily="34" charset="0"/>
              <a:cs typeface="Times New Roman" panose="02020603050405020304" pitchFamily="18" charset="0"/>
            </a:endParaRPr>
          </a:p>
        </p:txBody>
      </p:sp>
      <p:sp>
        <p:nvSpPr>
          <p:cNvPr id="30724" name="Título 1">
            <a:extLst>
              <a:ext uri="{FF2B5EF4-FFF2-40B4-BE49-F238E27FC236}">
                <a16:creationId xmlns:a16="http://schemas.microsoft.com/office/drawing/2014/main" id="{F13F22EF-9222-44F5-B6D0-977E0DF94745}"/>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30725" name="Título 1">
            <a:extLst>
              <a:ext uri="{FF2B5EF4-FFF2-40B4-BE49-F238E27FC236}">
                <a16:creationId xmlns:a16="http://schemas.microsoft.com/office/drawing/2014/main" id="{6BB38DAA-D45B-469E-89D5-2AB72B4A167C}"/>
              </a:ext>
            </a:extLst>
          </p:cNvPr>
          <p:cNvSpPr txBox="1">
            <a:spLocks/>
          </p:cNvSpPr>
          <p:nvPr/>
        </p:nvSpPr>
        <p:spPr bwMode="auto">
          <a:xfrm>
            <a:off x="798513" y="319405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a:latin typeface="Calibri Light" panose="020F03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A27C98DB-0079-44EA-9417-90B68FAE1C15}"/>
              </a:ext>
            </a:extLst>
          </p:cNvPr>
          <p:cNvSpPr txBox="1"/>
          <p:nvPr/>
        </p:nvSpPr>
        <p:spPr>
          <a:xfrm>
            <a:off x="2045616" y="1138332"/>
            <a:ext cx="6968209" cy="577081"/>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Diciembre de 2021</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sp>
        <p:nvSpPr>
          <p:cNvPr id="11" name="CuadroTexto 10">
            <a:extLst>
              <a:ext uri="{FF2B5EF4-FFF2-40B4-BE49-F238E27FC236}">
                <a16:creationId xmlns:a16="http://schemas.microsoft.com/office/drawing/2014/main" id="{F345A628-9145-46E9-8D18-DA21ED600B6F}"/>
              </a:ext>
            </a:extLst>
          </p:cNvPr>
          <p:cNvSpPr txBox="1"/>
          <p:nvPr/>
        </p:nvSpPr>
        <p:spPr>
          <a:xfrm>
            <a:off x="2045616" y="4062413"/>
            <a:ext cx="6855498" cy="414337"/>
          </a:xfrm>
          <a:prstGeom prst="rect">
            <a:avLst/>
          </a:prstGeom>
          <a:noFill/>
        </p:spPr>
        <p:txBody>
          <a:bodyPr wrap="square">
            <a:spAutoFit/>
          </a:bodyPr>
          <a:lstStyle/>
          <a:p>
            <a:pPr>
              <a:defRPr/>
            </a:pPr>
            <a:r>
              <a:rPr lang="es-EC" altLang="es-EC" sz="1050" b="1" i="1" dirty="0">
                <a:latin typeface="Calibri Light" panose="020F0302020204030204" pitchFamily="34" charset="0"/>
                <a:cs typeface="Times New Roman" panose="02020603050405020304" pitchFamily="18" charset="0"/>
              </a:rPr>
              <a:t>*Caso Perenco: 412.182,00</a:t>
            </a:r>
          </a:p>
          <a:p>
            <a:pPr>
              <a:defRPr/>
            </a:pPr>
            <a:r>
              <a:rPr lang="es-EC" sz="1050" b="1" i="1" dirty="0">
                <a:latin typeface="Calibri Light" panose="020F0302020204030204" pitchFamily="34" charset="0"/>
                <a:cs typeface="Times New Roman" panose="02020603050405020304" pitchFamily="18" charset="0"/>
              </a:rPr>
              <a:t>  Caso Merk: 45.000.000</a:t>
            </a:r>
            <a:endParaRPr lang="es-EC" sz="1050" dirty="0"/>
          </a:p>
        </p:txBody>
      </p:sp>
      <p:graphicFrame>
        <p:nvGraphicFramePr>
          <p:cNvPr id="2" name="Objeto 1">
            <a:extLst>
              <a:ext uri="{FF2B5EF4-FFF2-40B4-BE49-F238E27FC236}">
                <a16:creationId xmlns:a16="http://schemas.microsoft.com/office/drawing/2014/main" id="{658D6D4A-D4E2-4111-A162-1273DAEBE330}"/>
              </a:ext>
            </a:extLst>
          </p:cNvPr>
          <p:cNvGraphicFramePr>
            <a:graphicFrameLocks noChangeAspect="1"/>
          </p:cNvGraphicFramePr>
          <p:nvPr>
            <p:extLst>
              <p:ext uri="{D42A27DB-BD31-4B8C-83A1-F6EECF244321}">
                <p14:modId xmlns:p14="http://schemas.microsoft.com/office/powerpoint/2010/main" val="1435494411"/>
              </p:ext>
            </p:extLst>
          </p:nvPr>
        </p:nvGraphicFramePr>
        <p:xfrm>
          <a:off x="2806700" y="2038350"/>
          <a:ext cx="5813777" cy="2024063"/>
        </p:xfrm>
        <a:graphic>
          <a:graphicData uri="http://schemas.openxmlformats.org/presentationml/2006/ole">
            <mc:AlternateContent xmlns:mc="http://schemas.openxmlformats.org/markup-compatibility/2006">
              <mc:Choice xmlns:v="urn:schemas-microsoft-com:vml" Requires="v">
                <p:oleObj spid="_x0000_s41011" name="Worksheet" r:id="rId3" imgW="3905293" imgH="1476260" progId="Excel.Sheet.12">
                  <p:embed/>
                </p:oleObj>
              </mc:Choice>
              <mc:Fallback>
                <p:oleObj name="Worksheet" r:id="rId3" imgW="3905293" imgH="1476260" progId="Excel.Sheet.12">
                  <p:embed/>
                  <p:pic>
                    <p:nvPicPr>
                      <p:cNvPr id="0" name=""/>
                      <p:cNvPicPr/>
                      <p:nvPr/>
                    </p:nvPicPr>
                    <p:blipFill>
                      <a:blip r:embed="rId4"/>
                      <a:stretch>
                        <a:fillRect/>
                      </a:stretch>
                    </p:blipFill>
                    <p:spPr>
                      <a:xfrm>
                        <a:off x="2806700" y="2038350"/>
                        <a:ext cx="5813777" cy="2024063"/>
                      </a:xfrm>
                      <a:prstGeom prst="rect">
                        <a:avLst/>
                      </a:prstGeom>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Imagen 5">
            <a:extLst>
              <a:ext uri="{FF2B5EF4-FFF2-40B4-BE49-F238E27FC236}">
                <a16:creationId xmlns:a16="http://schemas.microsoft.com/office/drawing/2014/main" id="{01674B06-922A-4CB1-ADC8-963EAE0D0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itle 1">
            <a:extLst>
              <a:ext uri="{FF2B5EF4-FFF2-40B4-BE49-F238E27FC236}">
                <a16:creationId xmlns:a16="http://schemas.microsoft.com/office/drawing/2014/main" id="{757F8FB3-8FF4-43FB-A517-E53C3D501110}"/>
              </a:ext>
            </a:extLst>
          </p:cNvPr>
          <p:cNvSpPr txBox="1">
            <a:spLocks noChangeArrowheads="1"/>
          </p:cNvSpPr>
          <p:nvPr/>
        </p:nvSpPr>
        <p:spPr bwMode="auto">
          <a:xfrm>
            <a:off x="2225675" y="2617788"/>
            <a:ext cx="646112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a:solidFill>
                  <a:schemeClr val="bg1"/>
                </a:solidFill>
                <a:latin typeface="GOTHAM-LIGHT" pitchFamily="2" charset="0"/>
              </a:rPr>
              <a:t>Deuda Consolidada</a:t>
            </a:r>
            <a:endParaRPr lang="es-EC" altLang="es-EC" sz="4000">
              <a:solidFill>
                <a:schemeClr val="bg1"/>
              </a:solidFill>
              <a:latin typeface="GOTHAM-LIGHT" pitchFamily="2"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020A273-6A74-474E-A848-635D409CF84C}"/>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3" name="Rectángulo: esquinas redondeadas 2">
            <a:extLst>
              <a:ext uri="{FF2B5EF4-FFF2-40B4-BE49-F238E27FC236}">
                <a16:creationId xmlns:a16="http://schemas.microsoft.com/office/drawing/2014/main" id="{B7AA4E15-E20B-4999-92E6-A9D6D10FDCA0}"/>
              </a:ext>
            </a:extLst>
          </p:cNvPr>
          <p:cNvSpPr/>
          <p:nvPr/>
        </p:nvSpPr>
        <p:spPr>
          <a:xfrm>
            <a:off x="6412088" y="2800351"/>
            <a:ext cx="5068711"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5" name="Título 1">
            <a:extLst>
              <a:ext uri="{FF2B5EF4-FFF2-40B4-BE49-F238E27FC236}">
                <a16:creationId xmlns:a16="http://schemas.microsoft.com/office/drawing/2014/main" id="{DE05355D-A118-49E5-9DA4-617DBF5E112F}"/>
              </a:ext>
            </a:extLst>
          </p:cNvPr>
          <p:cNvSpPr txBox="1">
            <a:spLocks/>
          </p:cNvSpPr>
          <p:nvPr/>
        </p:nvSpPr>
        <p:spPr bwMode="auto">
          <a:xfrm>
            <a:off x="6299200" y="2381250"/>
            <a:ext cx="4603750"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Diciembre 2021</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2" name="Imagen 1">
            <a:extLst>
              <a:ext uri="{FF2B5EF4-FFF2-40B4-BE49-F238E27FC236}">
                <a16:creationId xmlns:a16="http://schemas.microsoft.com/office/drawing/2014/main" id="{D1C9ED70-01C5-471F-A7F6-D108588AF22F}"/>
              </a:ext>
            </a:extLst>
          </p:cNvPr>
          <p:cNvPicPr>
            <a:picLocks noChangeAspect="1"/>
          </p:cNvPicPr>
          <p:nvPr/>
        </p:nvPicPr>
        <p:blipFill>
          <a:blip r:embed="rId2"/>
          <a:stretch>
            <a:fillRect/>
          </a:stretch>
        </p:blipFill>
        <p:spPr>
          <a:xfrm>
            <a:off x="6908089" y="3149600"/>
            <a:ext cx="4076708" cy="14788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0377-6B5F-443A-B1A5-0894A59E1689}"/>
              </a:ext>
            </a:extLst>
          </p:cNvPr>
          <p:cNvSpPr>
            <a:spLocks noGrp="1"/>
          </p:cNvSpPr>
          <p:nvPr>
            <p:ph type="title"/>
          </p:nvPr>
        </p:nvSpPr>
        <p:spPr>
          <a:xfrm>
            <a:off x="838200" y="365125"/>
            <a:ext cx="10515600" cy="652463"/>
          </a:xfrm>
        </p:spPr>
        <p:txBody>
          <a:bodyPr/>
          <a:lstStyle/>
          <a:p>
            <a:pPr algn="ctr">
              <a:defRPr/>
            </a:pPr>
            <a:r>
              <a:rPr lang="es-EC" b="1">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123" name="Marcador de contenido 2">
            <a:extLst>
              <a:ext uri="{FF2B5EF4-FFF2-40B4-BE49-F238E27FC236}">
                <a16:creationId xmlns:a16="http://schemas.microsoft.com/office/drawing/2014/main" id="{5DC2F97C-D494-48C1-B1D3-751FD15D08CB}"/>
              </a:ext>
            </a:extLst>
          </p:cNvPr>
          <p:cNvSpPr>
            <a:spLocks noGrp="1" noChangeArrowheads="1"/>
          </p:cNvSpPr>
          <p:nvPr>
            <p:ph idx="1"/>
          </p:nvPr>
        </p:nvSpPr>
        <p:spPr>
          <a:xfrm>
            <a:off x="1133475" y="1206500"/>
            <a:ext cx="10001250" cy="4940300"/>
          </a:xfrm>
        </p:spPr>
        <p:txBody>
          <a:bodyPr/>
          <a:lstStyle/>
          <a:p>
            <a:pPr marL="0" indent="0" algn="just">
              <a:buFont typeface="Arial" panose="020B0604020202020204" pitchFamily="34" charset="0"/>
              <a:buNone/>
            </a:pPr>
            <a:r>
              <a:rPr lang="es-EC" altLang="es-EC" sz="140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a:latin typeface="Calibri (Cuerpo)"/>
              <a:cs typeface="Times New Roman" panose="02020603050405020304" pitchFamily="18" charset="0"/>
            </a:endParaRPr>
          </a:p>
          <a:p>
            <a:pPr marL="0" indent="0" algn="just">
              <a:buFont typeface="Arial" panose="020B0604020202020204" pitchFamily="34" charset="0"/>
              <a:buNone/>
            </a:pPr>
            <a:r>
              <a:rPr lang="es-EC" altLang="es-EC" sz="1400">
                <a:latin typeface="Calibri (Cuerpo)"/>
                <a:cs typeface="Times New Roman" panose="02020603050405020304" pitchFamily="18" charset="0"/>
              </a:rPr>
              <a:t>Las modificaciones mencionadas, incluyeron cambios relacionados con la definición de “</a:t>
            </a:r>
            <a:r>
              <a:rPr lang="es-EC" altLang="es-EC" sz="1400" b="1" i="1">
                <a:latin typeface="Calibri (Cuerpo)"/>
                <a:cs typeface="Times New Roman" panose="02020603050405020304" pitchFamily="18" charset="0"/>
              </a:rPr>
              <a:t>endeudamiento público</a:t>
            </a:r>
            <a:r>
              <a:rPr lang="es-EC" altLang="es-EC" sz="1400">
                <a:latin typeface="Calibri (Cuerpo)"/>
                <a:cs typeface="Times New Roman" panose="02020603050405020304" pitchFamily="18" charset="0"/>
              </a:rPr>
              <a:t>”; y, se incorporó una sección sobre la “</a:t>
            </a:r>
            <a:r>
              <a:rPr lang="es-EC" altLang="es-EC" sz="1400" b="1" i="1">
                <a:latin typeface="Calibri (Cuerpo)"/>
                <a:cs typeface="Times New Roman" panose="02020603050405020304" pitchFamily="18" charset="0"/>
              </a:rPr>
              <a:t>Regla de deuda y otras obligaciones</a:t>
            </a:r>
            <a:r>
              <a:rPr lang="es-EC" altLang="es-EC" sz="140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a:latin typeface="Calibri (Cuerpo)"/>
              <a:cs typeface="Times New Roman" panose="02020603050405020304" pitchFamily="18" charset="0"/>
            </a:endParaRPr>
          </a:p>
          <a:p>
            <a:pPr marL="0" indent="0" algn="just">
              <a:buFont typeface="Arial" panose="020B0604020202020204" pitchFamily="34" charset="0"/>
              <a:buNone/>
            </a:pPr>
            <a:r>
              <a:rPr lang="es-EC" altLang="es-EC" sz="1400">
                <a:latin typeface="Calibri (Cuerpo)"/>
                <a:cs typeface="Times New Roman" panose="02020603050405020304" pitchFamily="18" charset="0"/>
              </a:rPr>
              <a:t>Con Acuerdo Ministerial No. 0077 de 14 de agosto de 2021, se expidió la metodología para el cálculo del </a:t>
            </a:r>
            <a:r>
              <a:rPr lang="es-EC" altLang="es-EC" sz="1400" b="1" i="1">
                <a:latin typeface="Calibri (Cuerpo)"/>
                <a:cs typeface="Times New Roman" panose="02020603050405020304" pitchFamily="18" charset="0"/>
              </a:rPr>
              <a:t>Indicador de la Regla de deuda y otras obligaciones de pago del sector público no financiero y Seguridad Social</a:t>
            </a:r>
            <a:r>
              <a:rPr lang="es-EC" altLang="es-EC" sz="140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a:latin typeface="Calibri (Cuerpo)"/>
              <a:cs typeface="Times New Roman" panose="02020603050405020304" pitchFamily="18" charset="0"/>
            </a:endParaRPr>
          </a:p>
          <a:p>
            <a:pPr marL="0" indent="0" algn="just">
              <a:buFont typeface="Arial" panose="020B0604020202020204" pitchFamily="34" charset="0"/>
              <a:buNone/>
            </a:pPr>
            <a:r>
              <a:rPr lang="es-EC" altLang="es-EC" sz="140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a:latin typeface="Calibri (Cuerpo)"/>
                <a:cs typeface="Times New Roman" panose="02020603050405020304" pitchFamily="18" charset="0"/>
              </a:rPr>
              <a:t>elaborará los estados agregados y consolidados de la deuda pública del sector público</a:t>
            </a:r>
            <a:r>
              <a:rPr lang="es-EC" altLang="es-EC" sz="140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a:latin typeface="Calibri (Cuerpo)"/>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a:extLst>
              <a:ext uri="{FF2B5EF4-FFF2-40B4-BE49-F238E27FC236}">
                <a16:creationId xmlns:a16="http://schemas.microsoft.com/office/drawing/2014/main" id="{F1D5E727-2D85-47AB-90ED-0A5F72A81184}"/>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33795" name="Título 1">
            <a:extLst>
              <a:ext uri="{FF2B5EF4-FFF2-40B4-BE49-F238E27FC236}">
                <a16:creationId xmlns:a16="http://schemas.microsoft.com/office/drawing/2014/main" id="{0D16F198-CD58-4854-AF8C-D828CAA44AEB}"/>
              </a:ext>
            </a:extLst>
          </p:cNvPr>
          <p:cNvSpPr txBox="1">
            <a:spLocks/>
          </p:cNvSpPr>
          <p:nvPr/>
        </p:nvSpPr>
        <p:spPr bwMode="auto">
          <a:xfrm>
            <a:off x="639763" y="5226050"/>
            <a:ext cx="6610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es-EC" altLang="es-EC" sz="900" i="1" dirty="0">
              <a:latin typeface="Calibri Light" panose="020F0302020204030204" pitchFamily="34" charset="0"/>
              <a:cs typeface="Calibri Light" panose="020F0302020204030204" pitchFamily="34" charset="0"/>
            </a:endParaRPr>
          </a:p>
        </p:txBody>
      </p:sp>
      <p:sp>
        <p:nvSpPr>
          <p:cNvPr id="2" name="Rectángulo 1">
            <a:extLst>
              <a:ext uri="{FF2B5EF4-FFF2-40B4-BE49-F238E27FC236}">
                <a16:creationId xmlns:a16="http://schemas.microsoft.com/office/drawing/2014/main" id="{E63700E6-6BF1-4A0C-8848-A93A41BB46F3}"/>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a:extLst>
              <a:ext uri="{FF2B5EF4-FFF2-40B4-BE49-F238E27FC236}">
                <a16:creationId xmlns:a16="http://schemas.microsoft.com/office/drawing/2014/main" id="{B0F6560D-5288-4BCF-952D-5CEF69CB1F14}"/>
              </a:ext>
            </a:extLst>
          </p:cNvPr>
          <p:cNvPicPr>
            <a:picLocks noChangeAspect="1"/>
          </p:cNvPicPr>
          <p:nvPr/>
        </p:nvPicPr>
        <p:blipFill>
          <a:blip r:embed="rId2"/>
          <a:stretch>
            <a:fillRect/>
          </a:stretch>
        </p:blipFill>
        <p:spPr>
          <a:xfrm>
            <a:off x="553157" y="1247760"/>
            <a:ext cx="10800642" cy="436248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1">
            <a:extLst>
              <a:ext uri="{FF2B5EF4-FFF2-40B4-BE49-F238E27FC236}">
                <a16:creationId xmlns:a16="http://schemas.microsoft.com/office/drawing/2014/main" id="{4C144D10-2A6C-4195-ADE1-762CC0601AB3}"/>
              </a:ext>
            </a:extLst>
          </p:cNvPr>
          <p:cNvSpPr txBox="1">
            <a:spLocks/>
          </p:cNvSpPr>
          <p:nvPr/>
        </p:nvSpPr>
        <p:spPr bwMode="auto">
          <a:xfrm>
            <a:off x="552450" y="260350"/>
            <a:ext cx="4241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DEUDA INTERNA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CF217129-7243-436D-8D03-63D63CB2D9D6}"/>
              </a:ext>
            </a:extLst>
          </p:cNvPr>
          <p:cNvSpPr/>
          <p:nvPr/>
        </p:nvSpPr>
        <p:spPr>
          <a:xfrm>
            <a:off x="7224888" y="260350"/>
            <a:ext cx="3968655"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a:extLst>
              <a:ext uri="{FF2B5EF4-FFF2-40B4-BE49-F238E27FC236}">
                <a16:creationId xmlns:a16="http://schemas.microsoft.com/office/drawing/2014/main" id="{AC502DB4-E279-4F27-9BAD-0696D54A7A11}"/>
              </a:ext>
            </a:extLst>
          </p:cNvPr>
          <p:cNvPicPr>
            <a:picLocks noChangeAspect="1"/>
          </p:cNvPicPr>
          <p:nvPr/>
        </p:nvPicPr>
        <p:blipFill>
          <a:blip r:embed="rId3"/>
          <a:stretch>
            <a:fillRect/>
          </a:stretch>
        </p:blipFill>
        <p:spPr>
          <a:xfrm>
            <a:off x="552450" y="906681"/>
            <a:ext cx="10804172" cy="4068853"/>
          </a:xfrm>
          <a:prstGeom prst="rect">
            <a:avLst/>
          </a:prstGeom>
        </p:spPr>
      </p:pic>
      <p:pic>
        <p:nvPicPr>
          <p:cNvPr id="4" name="Imagen 3">
            <a:extLst>
              <a:ext uri="{FF2B5EF4-FFF2-40B4-BE49-F238E27FC236}">
                <a16:creationId xmlns:a16="http://schemas.microsoft.com/office/drawing/2014/main" id="{692A4901-0F7C-4AAE-A4F4-A83A2B2EFDDD}"/>
              </a:ext>
            </a:extLst>
          </p:cNvPr>
          <p:cNvPicPr>
            <a:picLocks noChangeAspect="1"/>
          </p:cNvPicPr>
          <p:nvPr/>
        </p:nvPicPr>
        <p:blipFill>
          <a:blip r:embed="rId4"/>
          <a:stretch>
            <a:fillRect/>
          </a:stretch>
        </p:blipFill>
        <p:spPr>
          <a:xfrm>
            <a:off x="552449" y="5099578"/>
            <a:ext cx="10804171" cy="52228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ítulo 1">
            <a:extLst>
              <a:ext uri="{FF2B5EF4-FFF2-40B4-BE49-F238E27FC236}">
                <a16:creationId xmlns:a16="http://schemas.microsoft.com/office/drawing/2014/main" id="{AA172698-2FBB-4DFF-AE1D-95F24A3AD840}"/>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a:t>
            </a:r>
            <a:r>
              <a:rPr lang="en-US" altLang="es-EC" sz="1200" b="1" i="1">
                <a:latin typeface="Calibri Light" panose="020F0302020204030204" pitchFamily="34" charset="0"/>
                <a:cs typeface="Times New Roman" panose="02020603050405020304" pitchFamily="18" charset="0"/>
              </a:rPr>
              <a:t> </a:t>
            </a:r>
            <a:endParaRPr lang="es-EC" altLang="es-EC" sz="1200" b="1" i="1">
              <a:latin typeface="Calibri Light" panose="020F0302020204030204" pitchFamily="34" charset="0"/>
              <a:cs typeface="Times New Roman" panose="02020603050405020304" pitchFamily="18" charset="0"/>
            </a:endParaRPr>
          </a:p>
        </p:txBody>
      </p:sp>
      <p:sp>
        <p:nvSpPr>
          <p:cNvPr id="36867" name="Título 1">
            <a:extLst>
              <a:ext uri="{FF2B5EF4-FFF2-40B4-BE49-F238E27FC236}">
                <a16:creationId xmlns:a16="http://schemas.microsoft.com/office/drawing/2014/main" id="{05DC6DF9-73DD-4821-B883-08D37D88E473}"/>
              </a:ext>
            </a:extLst>
          </p:cNvPr>
          <p:cNvSpPr txBox="1">
            <a:spLocks/>
          </p:cNvSpPr>
          <p:nvPr/>
        </p:nvSpPr>
        <p:spPr bwMode="auto">
          <a:xfrm>
            <a:off x="930275" y="303213"/>
            <a:ext cx="42418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OTROS PASIVOS</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1C3CA5AB-F403-4ABA-B567-41B35D2057D3}"/>
              </a:ext>
            </a:extLst>
          </p:cNvPr>
          <p:cNvSpPr/>
          <p:nvPr/>
        </p:nvSpPr>
        <p:spPr>
          <a:xfrm>
            <a:off x="7315200" y="214489"/>
            <a:ext cx="360045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Rectángulo 5">
            <a:extLst>
              <a:ext uri="{FF2B5EF4-FFF2-40B4-BE49-F238E27FC236}">
                <a16:creationId xmlns:a16="http://schemas.microsoft.com/office/drawing/2014/main" id="{2E47B7B1-D68A-4C68-8EC4-C343B50AE991}"/>
              </a:ext>
            </a:extLst>
          </p:cNvPr>
          <p:cNvSpPr/>
          <p:nvPr/>
        </p:nvSpPr>
        <p:spPr>
          <a:xfrm>
            <a:off x="828147" y="3244334"/>
            <a:ext cx="7681132" cy="2708434"/>
          </a:xfrm>
          <a:prstGeom prst="rect">
            <a:avLst/>
          </a:prstGeom>
        </p:spPr>
        <p:txBody>
          <a:bodyPr wrap="square">
            <a:spAutoFit/>
          </a:bodyPr>
          <a:lstStyle/>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r>
              <a:rPr lang="es-ES" sz="800" i="1" dirty="0">
                <a:solidFill>
                  <a:srgbClr val="000000"/>
                </a:solidFill>
              </a:rPr>
              <a:t>Nota (1):  No forman parte de la Deuda Pública ni tampoco del indicador Deuda y otras obligaciones sobre el PIB</a:t>
            </a:r>
            <a:r>
              <a:rPr lang="es-ES" dirty="0"/>
              <a:t> </a:t>
            </a:r>
            <a:endParaRPr lang="es-EC" dirty="0"/>
          </a:p>
        </p:txBody>
      </p:sp>
      <p:pic>
        <p:nvPicPr>
          <p:cNvPr id="3" name="Imagen 2">
            <a:extLst>
              <a:ext uri="{FF2B5EF4-FFF2-40B4-BE49-F238E27FC236}">
                <a16:creationId xmlns:a16="http://schemas.microsoft.com/office/drawing/2014/main" id="{00EB7B1E-3730-4D23-9C18-8C065C09BB02}"/>
              </a:ext>
            </a:extLst>
          </p:cNvPr>
          <p:cNvPicPr>
            <a:picLocks noChangeAspect="1"/>
          </p:cNvPicPr>
          <p:nvPr/>
        </p:nvPicPr>
        <p:blipFill>
          <a:blip r:embed="rId2"/>
          <a:stretch>
            <a:fillRect/>
          </a:stretch>
        </p:blipFill>
        <p:spPr>
          <a:xfrm>
            <a:off x="705556" y="1339281"/>
            <a:ext cx="10780888" cy="1812720"/>
          </a:xfrm>
          <a:prstGeom prst="rect">
            <a:avLst/>
          </a:prstGeom>
        </p:spPr>
      </p:pic>
      <p:pic>
        <p:nvPicPr>
          <p:cNvPr id="4" name="Imagen 3">
            <a:extLst>
              <a:ext uri="{FF2B5EF4-FFF2-40B4-BE49-F238E27FC236}">
                <a16:creationId xmlns:a16="http://schemas.microsoft.com/office/drawing/2014/main" id="{CF16246F-E925-4688-8D30-6655A269C43B}"/>
              </a:ext>
            </a:extLst>
          </p:cNvPr>
          <p:cNvPicPr>
            <a:picLocks noChangeAspect="1"/>
          </p:cNvPicPr>
          <p:nvPr/>
        </p:nvPicPr>
        <p:blipFill>
          <a:blip r:embed="rId3"/>
          <a:stretch>
            <a:fillRect/>
          </a:stretch>
        </p:blipFill>
        <p:spPr>
          <a:xfrm>
            <a:off x="705556" y="3978357"/>
            <a:ext cx="10780888" cy="13944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A5403F9-3D04-4789-9354-B0F9C6D61234}"/>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3" name="Rectángulo: esquinas redondeadas 2">
            <a:extLst>
              <a:ext uri="{FF2B5EF4-FFF2-40B4-BE49-F238E27FC236}">
                <a16:creationId xmlns:a16="http://schemas.microsoft.com/office/drawing/2014/main" id="{92D0156B-F5EE-4879-9EE3-FA6BAA98AD67}"/>
              </a:ext>
            </a:extLst>
          </p:cNvPr>
          <p:cNvSpPr/>
          <p:nvPr/>
        </p:nvSpPr>
        <p:spPr>
          <a:xfrm>
            <a:off x="6412089" y="3093156"/>
            <a:ext cx="5520267" cy="2223911"/>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5" name="Título 1">
            <a:extLst>
              <a:ext uri="{FF2B5EF4-FFF2-40B4-BE49-F238E27FC236}">
                <a16:creationId xmlns:a16="http://schemas.microsoft.com/office/drawing/2014/main" id="{0BA22F87-4C65-4981-AE29-2BA65B021981}"/>
              </a:ext>
            </a:extLst>
          </p:cNvPr>
          <p:cNvSpPr txBox="1">
            <a:spLocks/>
          </p:cNvSpPr>
          <p:nvPr/>
        </p:nvSpPr>
        <p:spPr bwMode="auto">
          <a:xfrm>
            <a:off x="6412088" y="2517422"/>
            <a:ext cx="4490861" cy="496710"/>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Diciembre 2021</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1286FA43-8D3D-40D6-91B5-26905DF748CF}"/>
              </a:ext>
            </a:extLst>
          </p:cNvPr>
          <p:cNvPicPr>
            <a:picLocks noChangeAspect="1"/>
          </p:cNvPicPr>
          <p:nvPr/>
        </p:nvPicPr>
        <p:blipFill>
          <a:blip r:embed="rId2"/>
          <a:stretch>
            <a:fillRect/>
          </a:stretch>
        </p:blipFill>
        <p:spPr>
          <a:xfrm>
            <a:off x="6649156" y="3429000"/>
            <a:ext cx="4921955" cy="157197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ítulo 1">
            <a:extLst>
              <a:ext uri="{FF2B5EF4-FFF2-40B4-BE49-F238E27FC236}">
                <a16:creationId xmlns:a16="http://schemas.microsoft.com/office/drawing/2014/main" id="{166F688A-1BB2-4D18-BAC2-4F515085CF24}"/>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38915" name="Título 1">
            <a:extLst>
              <a:ext uri="{FF2B5EF4-FFF2-40B4-BE49-F238E27FC236}">
                <a16:creationId xmlns:a16="http://schemas.microsoft.com/office/drawing/2014/main" id="{773F97CB-7566-4990-BC5E-E107AB377CD0}"/>
              </a:ext>
            </a:extLst>
          </p:cNvPr>
          <p:cNvSpPr txBox="1">
            <a:spLocks/>
          </p:cNvSpPr>
          <p:nvPr/>
        </p:nvSpPr>
        <p:spPr bwMode="auto">
          <a:xfrm>
            <a:off x="501648" y="4789848"/>
            <a:ext cx="66103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es-EC" altLang="es-EC" sz="900" i="1" dirty="0">
              <a:latin typeface="Calibri Light" panose="020F0302020204030204" pitchFamily="34" charset="0"/>
              <a:cs typeface="Calibri Light" panose="020F0302020204030204" pitchFamily="34" charset="0"/>
            </a:endParaRPr>
          </a:p>
        </p:txBody>
      </p:sp>
      <p:sp>
        <p:nvSpPr>
          <p:cNvPr id="2" name="Rectángulo 1">
            <a:extLst>
              <a:ext uri="{FF2B5EF4-FFF2-40B4-BE49-F238E27FC236}">
                <a16:creationId xmlns:a16="http://schemas.microsoft.com/office/drawing/2014/main" id="{45C08CCC-9EFA-44D8-B863-7F851A3ECD8D}"/>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a:extLst>
              <a:ext uri="{FF2B5EF4-FFF2-40B4-BE49-F238E27FC236}">
                <a16:creationId xmlns:a16="http://schemas.microsoft.com/office/drawing/2014/main" id="{09D50502-C5C6-4B30-863E-6AAD853BF635}"/>
              </a:ext>
            </a:extLst>
          </p:cNvPr>
          <p:cNvPicPr>
            <a:picLocks noChangeAspect="1"/>
          </p:cNvPicPr>
          <p:nvPr/>
        </p:nvPicPr>
        <p:blipFill>
          <a:blip r:embed="rId2"/>
          <a:stretch>
            <a:fillRect/>
          </a:stretch>
        </p:blipFill>
        <p:spPr>
          <a:xfrm>
            <a:off x="501648" y="1277640"/>
            <a:ext cx="10933996" cy="430272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ítulo 1">
            <a:extLst>
              <a:ext uri="{FF2B5EF4-FFF2-40B4-BE49-F238E27FC236}">
                <a16:creationId xmlns:a16="http://schemas.microsoft.com/office/drawing/2014/main" id="{29E3453C-4910-4636-BCB3-49336746AE46}"/>
              </a:ext>
            </a:extLst>
          </p:cNvPr>
          <p:cNvSpPr txBox="1">
            <a:spLocks/>
          </p:cNvSpPr>
          <p:nvPr/>
        </p:nvSpPr>
        <p:spPr bwMode="auto">
          <a:xfrm>
            <a:off x="552450" y="260350"/>
            <a:ext cx="4241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DEUDA INTERNA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260A196A-D677-46A7-9F92-5F8A7A5BED9C}"/>
              </a:ext>
            </a:extLst>
          </p:cNvPr>
          <p:cNvSpPr/>
          <p:nvPr/>
        </p:nvSpPr>
        <p:spPr>
          <a:xfrm>
            <a:off x="7484533" y="155579"/>
            <a:ext cx="3869267"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a:extLst>
              <a:ext uri="{FF2B5EF4-FFF2-40B4-BE49-F238E27FC236}">
                <a16:creationId xmlns:a16="http://schemas.microsoft.com/office/drawing/2014/main" id="{9184AABC-6733-4F93-B8C9-BA27FEC76A6F}"/>
              </a:ext>
            </a:extLst>
          </p:cNvPr>
          <p:cNvPicPr>
            <a:picLocks noChangeAspect="1"/>
          </p:cNvPicPr>
          <p:nvPr/>
        </p:nvPicPr>
        <p:blipFill>
          <a:blip r:embed="rId3"/>
          <a:stretch>
            <a:fillRect/>
          </a:stretch>
        </p:blipFill>
        <p:spPr>
          <a:xfrm>
            <a:off x="552450" y="829440"/>
            <a:ext cx="10801350" cy="499562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ítulo 1">
            <a:extLst>
              <a:ext uri="{FF2B5EF4-FFF2-40B4-BE49-F238E27FC236}">
                <a16:creationId xmlns:a16="http://schemas.microsoft.com/office/drawing/2014/main" id="{EDEB9E14-145E-43EF-BB09-44AB5CE6DFC5}"/>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a:t>
            </a:r>
            <a:r>
              <a:rPr lang="en-US" altLang="es-EC" sz="1200" b="1" i="1">
                <a:latin typeface="Calibri Light" panose="020F0302020204030204" pitchFamily="34" charset="0"/>
                <a:cs typeface="Times New Roman" panose="02020603050405020304" pitchFamily="18" charset="0"/>
              </a:rPr>
              <a:t> </a:t>
            </a:r>
            <a:endParaRPr lang="es-EC" altLang="es-EC" sz="1200" b="1" i="1">
              <a:latin typeface="Calibri Light" panose="020F0302020204030204" pitchFamily="34" charset="0"/>
              <a:cs typeface="Times New Roman" panose="02020603050405020304" pitchFamily="18" charset="0"/>
            </a:endParaRPr>
          </a:p>
        </p:txBody>
      </p:sp>
      <p:sp>
        <p:nvSpPr>
          <p:cNvPr id="41987" name="Título 1">
            <a:extLst>
              <a:ext uri="{FF2B5EF4-FFF2-40B4-BE49-F238E27FC236}">
                <a16:creationId xmlns:a16="http://schemas.microsoft.com/office/drawing/2014/main" id="{10FBA120-A9F1-429C-920C-6B684800485D}"/>
              </a:ext>
            </a:extLst>
          </p:cNvPr>
          <p:cNvSpPr txBox="1">
            <a:spLocks/>
          </p:cNvSpPr>
          <p:nvPr/>
        </p:nvSpPr>
        <p:spPr bwMode="auto">
          <a:xfrm>
            <a:off x="930275" y="303213"/>
            <a:ext cx="42418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OTROS PASIVOS</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8572FBC0-212F-45EA-B8AA-7F81D5C3177B}"/>
              </a:ext>
            </a:extLst>
          </p:cNvPr>
          <p:cNvSpPr/>
          <p:nvPr/>
        </p:nvSpPr>
        <p:spPr>
          <a:xfrm>
            <a:off x="6095999" y="383823"/>
            <a:ext cx="481965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6" name="Rectángulo 5">
            <a:extLst>
              <a:ext uri="{FF2B5EF4-FFF2-40B4-BE49-F238E27FC236}">
                <a16:creationId xmlns:a16="http://schemas.microsoft.com/office/drawing/2014/main" id="{775810AD-D1B8-4A89-8DBE-054A1E5BA2BB}"/>
              </a:ext>
            </a:extLst>
          </p:cNvPr>
          <p:cNvSpPr/>
          <p:nvPr/>
        </p:nvSpPr>
        <p:spPr>
          <a:xfrm>
            <a:off x="930275" y="3244335"/>
            <a:ext cx="7612869" cy="2708434"/>
          </a:xfrm>
          <a:prstGeom prst="rect">
            <a:avLst/>
          </a:prstGeom>
        </p:spPr>
        <p:txBody>
          <a:bodyPr wrap="square">
            <a:spAutoFit/>
          </a:bodyPr>
          <a:lstStyle/>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endParaRPr lang="es-ES" sz="800" i="1" dirty="0">
              <a:solidFill>
                <a:srgbClr val="000000"/>
              </a:solidFill>
            </a:endParaRPr>
          </a:p>
          <a:p>
            <a:r>
              <a:rPr lang="es-ES" sz="800" i="1" dirty="0">
                <a:solidFill>
                  <a:srgbClr val="000000"/>
                </a:solidFill>
              </a:rPr>
              <a:t>Nota (1):  No forman parte de la Deuda Pública ni tampoco del indicador Deuda y otras obligaciones sobre el PIB</a:t>
            </a:r>
            <a:r>
              <a:rPr lang="es-ES" dirty="0"/>
              <a:t> </a:t>
            </a:r>
            <a:endParaRPr lang="es-EC" dirty="0"/>
          </a:p>
        </p:txBody>
      </p:sp>
      <p:pic>
        <p:nvPicPr>
          <p:cNvPr id="3" name="Imagen 2">
            <a:extLst>
              <a:ext uri="{FF2B5EF4-FFF2-40B4-BE49-F238E27FC236}">
                <a16:creationId xmlns:a16="http://schemas.microsoft.com/office/drawing/2014/main" id="{4F248881-57EF-4308-A9F8-DE3B329E990C}"/>
              </a:ext>
            </a:extLst>
          </p:cNvPr>
          <p:cNvPicPr>
            <a:picLocks noChangeAspect="1"/>
          </p:cNvPicPr>
          <p:nvPr/>
        </p:nvPicPr>
        <p:blipFill>
          <a:blip r:embed="rId2"/>
          <a:stretch>
            <a:fillRect/>
          </a:stretch>
        </p:blipFill>
        <p:spPr>
          <a:xfrm>
            <a:off x="711200" y="1240844"/>
            <a:ext cx="10701867" cy="1792800"/>
          </a:xfrm>
          <a:prstGeom prst="rect">
            <a:avLst/>
          </a:prstGeom>
        </p:spPr>
      </p:pic>
      <p:pic>
        <p:nvPicPr>
          <p:cNvPr id="4" name="Imagen 3">
            <a:extLst>
              <a:ext uri="{FF2B5EF4-FFF2-40B4-BE49-F238E27FC236}">
                <a16:creationId xmlns:a16="http://schemas.microsoft.com/office/drawing/2014/main" id="{321305B5-204A-409C-9BC8-B4396191FCD7}"/>
              </a:ext>
            </a:extLst>
          </p:cNvPr>
          <p:cNvPicPr>
            <a:picLocks noChangeAspect="1"/>
          </p:cNvPicPr>
          <p:nvPr/>
        </p:nvPicPr>
        <p:blipFill>
          <a:blip r:embed="rId3"/>
          <a:stretch>
            <a:fillRect/>
          </a:stretch>
        </p:blipFill>
        <p:spPr>
          <a:xfrm>
            <a:off x="711200" y="4005778"/>
            <a:ext cx="10550525" cy="147408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A1F2E3F-F2D6-4448-A29C-F755AED2663A}"/>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3" name="Rectángulo: esquinas redondeadas 2">
            <a:extLst>
              <a:ext uri="{FF2B5EF4-FFF2-40B4-BE49-F238E27FC236}">
                <a16:creationId xmlns:a16="http://schemas.microsoft.com/office/drawing/2014/main" id="{8F7760B6-101A-4D88-8864-4E4570DC0ECA}"/>
              </a:ext>
            </a:extLst>
          </p:cNvPr>
          <p:cNvSpPr/>
          <p:nvPr/>
        </p:nvSpPr>
        <p:spPr>
          <a:xfrm>
            <a:off x="6505574" y="3108325"/>
            <a:ext cx="5189715" cy="2061986"/>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5" name="Título 1">
            <a:extLst>
              <a:ext uri="{FF2B5EF4-FFF2-40B4-BE49-F238E27FC236}">
                <a16:creationId xmlns:a16="http://schemas.microsoft.com/office/drawing/2014/main" id="{30D9A953-9442-44BF-A013-F13F0E688AB7}"/>
              </a:ext>
            </a:extLst>
          </p:cNvPr>
          <p:cNvSpPr txBox="1">
            <a:spLocks/>
          </p:cNvSpPr>
          <p:nvPr/>
        </p:nvSpPr>
        <p:spPr bwMode="auto">
          <a:xfrm>
            <a:off x="6505574" y="2348090"/>
            <a:ext cx="4397375" cy="57573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Diciembre 2021</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9DA167F3-B19C-4D31-836F-E3C3AD69B100}"/>
              </a:ext>
            </a:extLst>
          </p:cNvPr>
          <p:cNvPicPr>
            <a:picLocks noChangeAspect="1"/>
          </p:cNvPicPr>
          <p:nvPr/>
        </p:nvPicPr>
        <p:blipFill>
          <a:blip r:embed="rId2"/>
          <a:stretch>
            <a:fillRect/>
          </a:stretch>
        </p:blipFill>
        <p:spPr>
          <a:xfrm>
            <a:off x="7082012" y="3251201"/>
            <a:ext cx="4036838" cy="159173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ítulo 1">
            <a:extLst>
              <a:ext uri="{FF2B5EF4-FFF2-40B4-BE49-F238E27FC236}">
                <a16:creationId xmlns:a16="http://schemas.microsoft.com/office/drawing/2014/main" id="{55151AB4-95DE-400B-9C44-9053A4F43B9C}"/>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44035" name="Título 1">
            <a:extLst>
              <a:ext uri="{FF2B5EF4-FFF2-40B4-BE49-F238E27FC236}">
                <a16:creationId xmlns:a16="http://schemas.microsoft.com/office/drawing/2014/main" id="{950FF3E7-0FA6-4FDC-930B-A5C41CB392FF}"/>
              </a:ext>
            </a:extLst>
          </p:cNvPr>
          <p:cNvSpPr txBox="1">
            <a:spLocks/>
          </p:cNvSpPr>
          <p:nvPr/>
        </p:nvSpPr>
        <p:spPr bwMode="auto">
          <a:xfrm>
            <a:off x="639763" y="5537200"/>
            <a:ext cx="6610350"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es-EC" altLang="es-EC" sz="900" i="1" dirty="0">
              <a:latin typeface="Calibri Light" panose="020F0302020204030204" pitchFamily="34" charset="0"/>
              <a:cs typeface="Calibri Light" panose="020F0302020204030204" pitchFamily="34" charset="0"/>
            </a:endParaRPr>
          </a:p>
        </p:txBody>
      </p:sp>
      <p:sp>
        <p:nvSpPr>
          <p:cNvPr id="2" name="Rectángulo 1">
            <a:extLst>
              <a:ext uri="{FF2B5EF4-FFF2-40B4-BE49-F238E27FC236}">
                <a16:creationId xmlns:a16="http://schemas.microsoft.com/office/drawing/2014/main" id="{AC464C49-CF5B-48D8-96F8-43AB3D3A7142}"/>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AC758E9F-BC3C-475B-B0A0-FA5065CBD343}"/>
              </a:ext>
            </a:extLst>
          </p:cNvPr>
          <p:cNvPicPr>
            <a:picLocks noChangeAspect="1"/>
          </p:cNvPicPr>
          <p:nvPr/>
        </p:nvPicPr>
        <p:blipFill>
          <a:blip r:embed="rId2"/>
          <a:stretch>
            <a:fillRect/>
          </a:stretch>
        </p:blipFill>
        <p:spPr>
          <a:xfrm>
            <a:off x="613874" y="1151467"/>
            <a:ext cx="10964252" cy="446330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ítulo 1">
            <a:extLst>
              <a:ext uri="{FF2B5EF4-FFF2-40B4-BE49-F238E27FC236}">
                <a16:creationId xmlns:a16="http://schemas.microsoft.com/office/drawing/2014/main" id="{9384A5F5-ABDB-4D55-9F20-8BCFBE3E7F6B}"/>
              </a:ext>
            </a:extLst>
          </p:cNvPr>
          <p:cNvSpPr txBox="1">
            <a:spLocks/>
          </p:cNvSpPr>
          <p:nvPr/>
        </p:nvSpPr>
        <p:spPr bwMode="auto">
          <a:xfrm>
            <a:off x="552450" y="260350"/>
            <a:ext cx="4241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DEUDA INTERNA</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B985753D-A416-435A-871F-8442EB76327F}"/>
              </a:ext>
            </a:extLst>
          </p:cNvPr>
          <p:cNvSpPr/>
          <p:nvPr/>
        </p:nvSpPr>
        <p:spPr>
          <a:xfrm>
            <a:off x="7213599" y="169333"/>
            <a:ext cx="414019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F867A087-7497-4D7D-B30A-D97D70CB4499}"/>
              </a:ext>
            </a:extLst>
          </p:cNvPr>
          <p:cNvPicPr>
            <a:picLocks noChangeAspect="1"/>
          </p:cNvPicPr>
          <p:nvPr/>
        </p:nvPicPr>
        <p:blipFill>
          <a:blip r:embed="rId3"/>
          <a:stretch>
            <a:fillRect/>
          </a:stretch>
        </p:blipFill>
        <p:spPr>
          <a:xfrm>
            <a:off x="552450" y="815664"/>
            <a:ext cx="10964252" cy="4173240"/>
          </a:xfrm>
          <a:prstGeom prst="rect">
            <a:avLst/>
          </a:prstGeom>
        </p:spPr>
      </p:pic>
      <p:pic>
        <p:nvPicPr>
          <p:cNvPr id="4" name="Imagen 3">
            <a:extLst>
              <a:ext uri="{FF2B5EF4-FFF2-40B4-BE49-F238E27FC236}">
                <a16:creationId xmlns:a16="http://schemas.microsoft.com/office/drawing/2014/main" id="{40CEB2F1-E0EF-46EB-8378-77BCA99898EB}"/>
              </a:ext>
            </a:extLst>
          </p:cNvPr>
          <p:cNvPicPr>
            <a:picLocks noChangeAspect="1"/>
          </p:cNvPicPr>
          <p:nvPr/>
        </p:nvPicPr>
        <p:blipFill>
          <a:blip r:embed="rId4"/>
          <a:stretch>
            <a:fillRect/>
          </a:stretch>
        </p:blipFill>
        <p:spPr>
          <a:xfrm>
            <a:off x="552450" y="5008660"/>
            <a:ext cx="10964252" cy="7825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59884D-BEC3-4526-903A-49FB75A1D2BA}"/>
              </a:ext>
            </a:extLst>
          </p:cNvPr>
          <p:cNvSpPr>
            <a:spLocks noGrp="1"/>
          </p:cNvSpPr>
          <p:nvPr>
            <p:ph type="title"/>
          </p:nvPr>
        </p:nvSpPr>
        <p:spPr>
          <a:xfrm>
            <a:off x="838200" y="365125"/>
            <a:ext cx="10515600" cy="652463"/>
          </a:xfrm>
        </p:spPr>
        <p:txBody>
          <a:bodyPr/>
          <a:lstStyle/>
          <a:p>
            <a:pPr algn="ctr">
              <a:defRPr/>
            </a:pPr>
            <a:r>
              <a:rPr lang="es-EC" b="1">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Marcador de contenido 2">
            <a:extLst>
              <a:ext uri="{FF2B5EF4-FFF2-40B4-BE49-F238E27FC236}">
                <a16:creationId xmlns:a16="http://schemas.microsoft.com/office/drawing/2014/main" id="{F2EE0AFD-E268-4C49-B35B-589B98A8560E}"/>
              </a:ext>
            </a:extLst>
          </p:cNvPr>
          <p:cNvSpPr>
            <a:spLocks noGrp="1"/>
          </p:cNvSpPr>
          <p:nvPr>
            <p:ph idx="1"/>
          </p:nvPr>
        </p:nvSpPr>
        <p:spPr>
          <a:xfrm>
            <a:off x="838200" y="1300163"/>
            <a:ext cx="10709275" cy="4940300"/>
          </a:xfrm>
        </p:spPr>
        <p:txBody>
          <a:body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ítulo 1">
            <a:extLst>
              <a:ext uri="{FF2B5EF4-FFF2-40B4-BE49-F238E27FC236}">
                <a16:creationId xmlns:a16="http://schemas.microsoft.com/office/drawing/2014/main" id="{E91E9F7F-7DF1-463F-B93C-392C0294919A}"/>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sp>
        <p:nvSpPr>
          <p:cNvPr id="47107" name="Título 1">
            <a:extLst>
              <a:ext uri="{FF2B5EF4-FFF2-40B4-BE49-F238E27FC236}">
                <a16:creationId xmlns:a16="http://schemas.microsoft.com/office/drawing/2014/main" id="{438F34B7-43C8-42D8-9D7D-49CFC19BE015}"/>
              </a:ext>
            </a:extLst>
          </p:cNvPr>
          <p:cNvSpPr txBox="1">
            <a:spLocks/>
          </p:cNvSpPr>
          <p:nvPr/>
        </p:nvSpPr>
        <p:spPr bwMode="auto">
          <a:xfrm>
            <a:off x="930275" y="303213"/>
            <a:ext cx="42418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OTROS PASIVOS</a:t>
            </a:r>
          </a:p>
          <a:p>
            <a:pPr>
              <a:lnSpc>
                <a:spcPct val="100000"/>
              </a:lnSpc>
              <a:spcBef>
                <a:spcPct val="0"/>
              </a:spcBef>
              <a:buFontTx/>
              <a:buNone/>
            </a:pPr>
            <a:r>
              <a:rPr lang="en-US" altLang="es-EC" sz="1200" b="1" i="1">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a:latin typeface="Calibri Light" panose="020F0302020204030204" pitchFamily="34" charset="0"/>
                <a:cs typeface="Times New Roman" panose="02020603050405020304" pitchFamily="18" charset="0"/>
              </a:rPr>
              <a:t>Cifras en miles de dólares </a:t>
            </a:r>
          </a:p>
        </p:txBody>
      </p:sp>
      <p:sp>
        <p:nvSpPr>
          <p:cNvPr id="2" name="Rectángulo 1">
            <a:extLst>
              <a:ext uri="{FF2B5EF4-FFF2-40B4-BE49-F238E27FC236}">
                <a16:creationId xmlns:a16="http://schemas.microsoft.com/office/drawing/2014/main" id="{47DD3DCC-7BD6-4F02-83F1-2BC4FCCF7525}"/>
              </a:ext>
            </a:extLst>
          </p:cNvPr>
          <p:cNvSpPr/>
          <p:nvPr/>
        </p:nvSpPr>
        <p:spPr>
          <a:xfrm>
            <a:off x="7019927" y="191911"/>
            <a:ext cx="402907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8A3429FE-110B-4608-801E-7B9036D3EA32}"/>
              </a:ext>
            </a:extLst>
          </p:cNvPr>
          <p:cNvPicPr>
            <a:picLocks noChangeAspect="1"/>
          </p:cNvPicPr>
          <p:nvPr/>
        </p:nvPicPr>
        <p:blipFill>
          <a:blip r:embed="rId3"/>
          <a:stretch>
            <a:fillRect/>
          </a:stretch>
        </p:blipFill>
        <p:spPr>
          <a:xfrm>
            <a:off x="704185" y="1153144"/>
            <a:ext cx="10964252" cy="1772880"/>
          </a:xfrm>
          <a:prstGeom prst="rect">
            <a:avLst/>
          </a:prstGeom>
        </p:spPr>
      </p:pic>
      <p:pic>
        <p:nvPicPr>
          <p:cNvPr id="4" name="Imagen 3">
            <a:extLst>
              <a:ext uri="{FF2B5EF4-FFF2-40B4-BE49-F238E27FC236}">
                <a16:creationId xmlns:a16="http://schemas.microsoft.com/office/drawing/2014/main" id="{EF257107-8950-4B8B-9051-FE323E5953CD}"/>
              </a:ext>
            </a:extLst>
          </p:cNvPr>
          <p:cNvPicPr>
            <a:picLocks noChangeAspect="1"/>
          </p:cNvPicPr>
          <p:nvPr/>
        </p:nvPicPr>
        <p:blipFill>
          <a:blip r:embed="rId4"/>
          <a:stretch>
            <a:fillRect/>
          </a:stretch>
        </p:blipFill>
        <p:spPr>
          <a:xfrm>
            <a:off x="726763" y="3716432"/>
            <a:ext cx="10964252" cy="1474080"/>
          </a:xfrm>
          <a:prstGeom prst="rect">
            <a:avLst/>
          </a:prstGeom>
        </p:spPr>
      </p:pic>
      <p:pic>
        <p:nvPicPr>
          <p:cNvPr id="5" name="Imagen 4">
            <a:extLst>
              <a:ext uri="{FF2B5EF4-FFF2-40B4-BE49-F238E27FC236}">
                <a16:creationId xmlns:a16="http://schemas.microsoft.com/office/drawing/2014/main" id="{1D8955D9-8002-4280-8800-42A467626F08}"/>
              </a:ext>
            </a:extLst>
          </p:cNvPr>
          <p:cNvPicPr>
            <a:picLocks noChangeAspect="1"/>
          </p:cNvPicPr>
          <p:nvPr/>
        </p:nvPicPr>
        <p:blipFill>
          <a:blip r:embed="rId5"/>
          <a:stretch>
            <a:fillRect/>
          </a:stretch>
        </p:blipFill>
        <p:spPr>
          <a:xfrm>
            <a:off x="726763" y="5288257"/>
            <a:ext cx="5352548" cy="16932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FC4C297A-7F50-4313-B252-F52114758FBB}"/>
              </a:ext>
            </a:extLst>
          </p:cNvPr>
          <p:cNvSpPr>
            <a:spLocks noGrp="1"/>
          </p:cNvSpPr>
          <p:nvPr>
            <p:ph type="ctrTitle"/>
          </p:nvPr>
        </p:nvSpPr>
        <p:spPr>
          <a:xfrm>
            <a:off x="1429731" y="2234152"/>
            <a:ext cx="9144000" cy="1458798"/>
          </a:xfrm>
        </p:spPr>
        <p:txBody>
          <a:bodyPr/>
          <a:lstStyle/>
          <a:p>
            <a:pPr>
              <a:defRPr/>
            </a:pPr>
            <a:br>
              <a:rPr lang="es-ES" sz="2800" b="1" dirty="0">
                <a:solidFill>
                  <a:srgbClr val="0070C0"/>
                </a:solidFill>
                <a:effectLst>
                  <a:outerShdw blurRad="38100" dist="38100" dir="2700000" algn="tl">
                    <a:srgbClr val="000000">
                      <a:alpha val="43137"/>
                    </a:srgbClr>
                  </a:outerShdw>
                </a:effectLst>
                <a:latin typeface="+mj-lt"/>
                <a:ea typeface="+mj-ea"/>
                <a:cs typeface="+mj-cs"/>
              </a:rPr>
            </a:br>
            <a:r>
              <a:rPr lang="es-ES" sz="2800" b="1" dirty="0">
                <a:solidFill>
                  <a:srgbClr val="0070C0"/>
                </a:solidFill>
                <a:effectLst>
                  <a:outerShdw blurRad="38100" dist="38100" dir="2700000" algn="tl">
                    <a:srgbClr val="000000">
                      <a:alpha val="43137"/>
                    </a:srgbClr>
                  </a:outerShdw>
                </a:effectLst>
                <a:latin typeface="+mj-lt"/>
                <a:ea typeface="+mj-ea"/>
                <a:cs typeface="+mj-cs"/>
              </a:rPr>
              <a:t>Información para el seguimiento del Programa con el FMI</a:t>
            </a:r>
            <a:br>
              <a:rPr lang="es-ES" sz="2800" b="1" dirty="0">
                <a:solidFill>
                  <a:srgbClr val="0070C0"/>
                </a:solidFill>
                <a:effectLst>
                  <a:outerShdw blurRad="38100" dist="38100" dir="2700000" algn="tl">
                    <a:srgbClr val="000000">
                      <a:alpha val="43137"/>
                    </a:srgbClr>
                  </a:outerShdw>
                </a:effectLst>
                <a:latin typeface="+mj-lt"/>
                <a:ea typeface="+mj-ea"/>
                <a:cs typeface="+mj-cs"/>
              </a:rPr>
            </a:br>
            <a:r>
              <a:rPr lang="es-ES" sz="2800" b="1" dirty="0">
                <a:solidFill>
                  <a:srgbClr val="0070C0"/>
                </a:solidFill>
                <a:effectLst>
                  <a:outerShdw blurRad="38100" dist="38100" dir="2700000" algn="tl">
                    <a:srgbClr val="000000">
                      <a:alpha val="43137"/>
                    </a:srgbClr>
                  </a:outerShdw>
                </a:effectLst>
                <a:latin typeface="+mj-lt"/>
                <a:ea typeface="+mj-ea"/>
                <a:cs typeface="+mj-cs"/>
              </a:rPr>
              <a:t>Al 31 de diciembre de 2021</a:t>
            </a:r>
            <a:br>
              <a:rPr lang="es-ES" sz="2800" b="1" dirty="0">
                <a:solidFill>
                  <a:srgbClr val="0070C0"/>
                </a:solidFill>
                <a:effectLst>
                  <a:outerShdw blurRad="38100" dist="38100" dir="2700000" algn="tl">
                    <a:srgbClr val="000000">
                      <a:alpha val="43137"/>
                    </a:srgbClr>
                  </a:outerShdw>
                </a:effectLst>
                <a:latin typeface="+mj-lt"/>
                <a:ea typeface="+mj-ea"/>
                <a:cs typeface="+mj-cs"/>
              </a:rPr>
            </a:br>
            <a:endParaRPr lang="es-EC" sz="2800" b="1" dirty="0">
              <a:solidFill>
                <a:srgbClr val="0070C0"/>
              </a:solidFill>
              <a:effectLst>
                <a:outerShdw blurRad="38100" dist="38100" dir="2700000" algn="tl">
                  <a:srgbClr val="000000">
                    <a:alpha val="43137"/>
                  </a:srgbClr>
                </a:outerShdw>
              </a:effectLs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3">
            <a:extLst>
              <a:ext uri="{FF2B5EF4-FFF2-40B4-BE49-F238E27FC236}">
                <a16:creationId xmlns:a16="http://schemas.microsoft.com/office/drawing/2014/main" id="{05A63FFB-6071-4A21-87F7-82D33280E07F}"/>
              </a:ext>
            </a:extLst>
          </p:cNvPr>
          <p:cNvSpPr txBox="1">
            <a:spLocks/>
          </p:cNvSpPr>
          <p:nvPr/>
        </p:nvSpPr>
        <p:spPr bwMode="auto">
          <a:xfrm>
            <a:off x="4110087" y="121897"/>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1C10864C-E2B6-4E18-87F2-1D24593FDE29}"/>
              </a:ext>
            </a:extLst>
          </p:cNvPr>
          <p:cNvPicPr>
            <a:picLocks noChangeAspect="1"/>
          </p:cNvPicPr>
          <p:nvPr/>
        </p:nvPicPr>
        <p:blipFill>
          <a:blip r:embed="rId2"/>
          <a:stretch>
            <a:fillRect/>
          </a:stretch>
        </p:blipFill>
        <p:spPr>
          <a:xfrm>
            <a:off x="970843" y="597863"/>
            <a:ext cx="10216445" cy="5182048"/>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E21A040-FCE1-4EF3-99FF-7645644D62A9}"/>
              </a:ext>
            </a:extLst>
          </p:cNvPr>
          <p:cNvSpPr txBox="1">
            <a:spLocks noGrp="1"/>
          </p:cNvSpPr>
          <p:nvPr>
            <p:ph type="title"/>
          </p:nvPr>
        </p:nvSpPr>
        <p:spPr bwMode="auto">
          <a:xfrm>
            <a:off x="838200" y="36512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D1BBF64F-1596-4241-B79E-E65DE02E1250}"/>
              </a:ext>
            </a:extLst>
          </p:cNvPr>
          <p:cNvPicPr>
            <a:picLocks noChangeAspect="1"/>
          </p:cNvPicPr>
          <p:nvPr/>
        </p:nvPicPr>
        <p:blipFill>
          <a:blip r:embed="rId2"/>
          <a:stretch>
            <a:fillRect/>
          </a:stretch>
        </p:blipFill>
        <p:spPr>
          <a:xfrm>
            <a:off x="1182022" y="2201333"/>
            <a:ext cx="9827956" cy="2235199"/>
          </a:xfrm>
          <a:prstGeom prst="rect">
            <a:avLst/>
          </a:prstGeom>
        </p:spPr>
      </p:pic>
    </p:spTree>
    <p:extLst>
      <p:ext uri="{BB962C8B-B14F-4D97-AF65-F5344CB8AC3E}">
        <p14:creationId xmlns:p14="http://schemas.microsoft.com/office/powerpoint/2010/main" val="1877585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FA6DF431-8E2D-46D5-999F-188145071376}"/>
              </a:ext>
            </a:extLst>
          </p:cNvPr>
          <p:cNvSpPr txBox="1">
            <a:spLocks/>
          </p:cNvSpPr>
          <p:nvPr/>
        </p:nvSpPr>
        <p:spPr bwMode="auto">
          <a:xfrm>
            <a:off x="3378200" y="1"/>
            <a:ext cx="5791199" cy="55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AGREGADA</a:t>
            </a:r>
            <a:endParaRPr lang="es-EC" sz="2800" b="1" dirty="0">
              <a:solidFill>
                <a:srgbClr val="0070C0"/>
              </a:solidFill>
              <a:effectLst>
                <a:outerShdw blurRad="38100" dist="38100" dir="2700000" algn="tl">
                  <a:srgbClr val="000000">
                    <a:alpha val="43137"/>
                  </a:srgbClr>
                </a:outerShdw>
              </a:effectLst>
            </a:endParaRPr>
          </a:p>
        </p:txBody>
      </p:sp>
      <p:sp>
        <p:nvSpPr>
          <p:cNvPr id="17" name="CuadroTexto 16">
            <a:extLst>
              <a:ext uri="{FF2B5EF4-FFF2-40B4-BE49-F238E27FC236}">
                <a16:creationId xmlns:a16="http://schemas.microsoft.com/office/drawing/2014/main" id="{D4FFCE27-D49A-402E-974F-8CDE8D2F18A6}"/>
              </a:ext>
            </a:extLst>
          </p:cNvPr>
          <p:cNvSpPr txBox="1"/>
          <p:nvPr/>
        </p:nvSpPr>
        <p:spPr>
          <a:xfrm>
            <a:off x="633952" y="5130498"/>
            <a:ext cx="10707145" cy="338554"/>
          </a:xfrm>
          <a:prstGeom prst="rect">
            <a:avLst/>
          </a:prstGeom>
          <a:noFill/>
        </p:spPr>
        <p:txBody>
          <a:bodyPr wrap="square">
            <a:spAutoFit/>
          </a:bodyPr>
          <a:lstStyle/>
          <a:p>
            <a:endParaRPr lang="es-ES" sz="800" i="1" dirty="0">
              <a:solidFill>
                <a:srgbClr val="000000"/>
              </a:solidFill>
            </a:endParaRPr>
          </a:p>
          <a:p>
            <a:endParaRPr lang="es-EC" sz="800" i="1" dirty="0"/>
          </a:p>
        </p:txBody>
      </p:sp>
      <p:pic>
        <p:nvPicPr>
          <p:cNvPr id="2" name="Imagen 1">
            <a:extLst>
              <a:ext uri="{FF2B5EF4-FFF2-40B4-BE49-F238E27FC236}">
                <a16:creationId xmlns:a16="http://schemas.microsoft.com/office/drawing/2014/main" id="{C2C688E5-6A96-43A1-A985-32F9CDCD973F}"/>
              </a:ext>
            </a:extLst>
          </p:cNvPr>
          <p:cNvPicPr>
            <a:picLocks noChangeAspect="1"/>
          </p:cNvPicPr>
          <p:nvPr/>
        </p:nvPicPr>
        <p:blipFill>
          <a:blip r:embed="rId2"/>
          <a:stretch>
            <a:fillRect/>
          </a:stretch>
        </p:blipFill>
        <p:spPr>
          <a:xfrm>
            <a:off x="850903" y="699911"/>
            <a:ext cx="10490194" cy="5102578"/>
          </a:xfrm>
          <a:prstGeom prst="rect">
            <a:avLst/>
          </a:prstGeom>
        </p:spPr>
      </p:pic>
    </p:spTree>
    <p:extLst>
      <p:ext uri="{BB962C8B-B14F-4D97-AF65-F5344CB8AC3E}">
        <p14:creationId xmlns:p14="http://schemas.microsoft.com/office/powerpoint/2010/main" val="3348491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1DB15583-E6A6-4E97-A94B-3FD473FD0A1D}"/>
              </a:ext>
            </a:extLst>
          </p:cNvPr>
          <p:cNvSpPr txBox="1">
            <a:spLocks noGrp="1"/>
          </p:cNvSpPr>
          <p:nvPr>
            <p:ph type="title"/>
          </p:nvPr>
        </p:nvSpPr>
        <p:spPr bwMode="auto">
          <a:xfrm>
            <a:off x="838200" y="101601"/>
            <a:ext cx="10515600" cy="699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7A961F2B-A703-41D7-B7FC-C9CFBD6262E1}"/>
              </a:ext>
            </a:extLst>
          </p:cNvPr>
          <p:cNvPicPr>
            <a:picLocks noChangeAspect="1"/>
          </p:cNvPicPr>
          <p:nvPr/>
        </p:nvPicPr>
        <p:blipFill>
          <a:blip r:embed="rId2"/>
          <a:stretch>
            <a:fillRect/>
          </a:stretch>
        </p:blipFill>
        <p:spPr>
          <a:xfrm>
            <a:off x="1296648" y="1930399"/>
            <a:ext cx="9598704" cy="2777067"/>
          </a:xfrm>
          <a:prstGeom prst="rect">
            <a:avLst/>
          </a:prstGeom>
        </p:spPr>
      </p:pic>
    </p:spTree>
    <p:extLst>
      <p:ext uri="{BB962C8B-B14F-4D97-AF65-F5344CB8AC3E}">
        <p14:creationId xmlns:p14="http://schemas.microsoft.com/office/powerpoint/2010/main" val="1994949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1DB15583-E6A6-4E97-A94B-3FD473FD0A1D}"/>
              </a:ext>
            </a:extLst>
          </p:cNvPr>
          <p:cNvSpPr txBox="1">
            <a:spLocks noGrp="1"/>
          </p:cNvSpPr>
          <p:nvPr>
            <p:ph type="title"/>
          </p:nvPr>
        </p:nvSpPr>
        <p:spPr bwMode="auto">
          <a:xfrm>
            <a:off x="838200" y="8232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52524D7E-4F56-4C76-8496-9B5437BEC869}"/>
              </a:ext>
            </a:extLst>
          </p:cNvPr>
          <p:cNvPicPr>
            <a:picLocks noChangeAspect="1"/>
          </p:cNvPicPr>
          <p:nvPr/>
        </p:nvPicPr>
        <p:blipFill>
          <a:blip r:embed="rId2"/>
          <a:stretch>
            <a:fillRect/>
          </a:stretch>
        </p:blipFill>
        <p:spPr>
          <a:xfrm>
            <a:off x="1083733" y="1467557"/>
            <a:ext cx="9811619" cy="4030132"/>
          </a:xfrm>
          <a:prstGeom prst="rect">
            <a:avLst/>
          </a:prstGeom>
        </p:spPr>
      </p:pic>
    </p:spTree>
    <p:extLst>
      <p:ext uri="{BB962C8B-B14F-4D97-AF65-F5344CB8AC3E}">
        <p14:creationId xmlns:p14="http://schemas.microsoft.com/office/powerpoint/2010/main" val="33636897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88B37CA-DE7C-420C-BC97-D5022938E484}"/>
              </a:ext>
            </a:extLst>
          </p:cNvPr>
          <p:cNvSpPr txBox="1">
            <a:spLocks noGrp="1"/>
          </p:cNvSpPr>
          <p:nvPr>
            <p:ph type="title"/>
          </p:nvPr>
        </p:nvSpPr>
        <p:spPr bwMode="auto">
          <a:xfrm>
            <a:off x="838200" y="1"/>
            <a:ext cx="10515600" cy="74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2CDA6149-F8D9-42CF-A5BF-76A3361CD454}"/>
              </a:ext>
            </a:extLst>
          </p:cNvPr>
          <p:cNvPicPr>
            <a:picLocks noChangeAspect="1"/>
          </p:cNvPicPr>
          <p:nvPr/>
        </p:nvPicPr>
        <p:blipFill>
          <a:blip r:embed="rId2"/>
          <a:stretch>
            <a:fillRect/>
          </a:stretch>
        </p:blipFill>
        <p:spPr>
          <a:xfrm>
            <a:off x="838200" y="745068"/>
            <a:ext cx="10258778" cy="5012266"/>
          </a:xfrm>
          <a:prstGeom prst="rect">
            <a:avLst/>
          </a:prstGeom>
        </p:spPr>
      </p:pic>
    </p:spTree>
    <p:extLst>
      <p:ext uri="{BB962C8B-B14F-4D97-AF65-F5344CB8AC3E}">
        <p14:creationId xmlns:p14="http://schemas.microsoft.com/office/powerpoint/2010/main" val="1306312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038F59-421B-4E69-ADDD-95B0879B6F38}"/>
              </a:ext>
            </a:extLst>
          </p:cNvPr>
          <p:cNvSpPr>
            <a:spLocks noGrp="1"/>
          </p:cNvSpPr>
          <p:nvPr>
            <p:ph type="title"/>
          </p:nvPr>
        </p:nvSpPr>
        <p:spPr>
          <a:xfrm>
            <a:off x="838200" y="0"/>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4" name="Marcador de contenido 3">
            <a:extLst>
              <a:ext uri="{FF2B5EF4-FFF2-40B4-BE49-F238E27FC236}">
                <a16:creationId xmlns:a16="http://schemas.microsoft.com/office/drawing/2014/main" id="{E7DD71E1-1F1D-407C-A9D9-E548C4F909C2}"/>
              </a:ext>
            </a:extLst>
          </p:cNvPr>
          <p:cNvSpPr>
            <a:spLocks noGrp="1"/>
          </p:cNvSpPr>
          <p:nvPr>
            <p:ph sz="half" idx="2"/>
          </p:nvPr>
        </p:nvSpPr>
        <p:spPr>
          <a:xfrm>
            <a:off x="2117725" y="776288"/>
            <a:ext cx="7654925" cy="5588000"/>
          </a:xfrm>
        </p:spPr>
        <p:txBody>
          <a:body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a:t>
            </a:r>
            <a:r>
              <a:rPr lang="es-EC" sz="1000" dirty="0" err="1"/>
              <a:t>Schlumberger</a:t>
            </a:r>
            <a:r>
              <a:rPr lang="es-EC" sz="1000" dirty="0"/>
              <a:t>)</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marL="457200" lvl="1" indent="0">
              <a:lnSpc>
                <a:spcPct val="100000"/>
              </a:lnSpc>
              <a:spcBef>
                <a:spcPts val="0"/>
              </a:spcBef>
              <a:buFont typeface="Arial" panose="020B0604020202020204" pitchFamily="34" charset="0"/>
              <a:buNone/>
              <a:defRPr/>
            </a:pPr>
            <a:endParaRPr lang="es-EC" sz="600" b="1" dirty="0"/>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7172" name="Título 1">
            <a:extLst>
              <a:ext uri="{FF2B5EF4-FFF2-40B4-BE49-F238E27FC236}">
                <a16:creationId xmlns:a16="http://schemas.microsoft.com/office/drawing/2014/main" id="{92DEDA07-FAB5-4CFF-8D3F-DD37BD3B84F6}"/>
              </a:ext>
            </a:extLst>
          </p:cNvPr>
          <p:cNvSpPr txBox="1">
            <a:spLocks/>
          </p:cNvSpPr>
          <p:nvPr/>
        </p:nvSpPr>
        <p:spPr bwMode="auto">
          <a:xfrm>
            <a:off x="3700463" y="31432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a:latin typeface="Calibri Light" panose="020F0302020204030204" pitchFamily="34" charset="0"/>
                <a:cs typeface="Times New Roman" panose="02020603050405020304" pitchFamily="18" charset="0"/>
              </a:rPr>
              <a:t>Boletín Estadístico - julio 2021</a:t>
            </a:r>
            <a:endParaRPr lang="es-EC" altLang="es-EC" sz="1200">
              <a:latin typeface="Calibri Light" panose="020F03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9F5D6F-35CE-40B4-89BB-6BE000E4F8D8}"/>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8195" name="Marcador de contenido 2">
            <a:extLst>
              <a:ext uri="{FF2B5EF4-FFF2-40B4-BE49-F238E27FC236}">
                <a16:creationId xmlns:a16="http://schemas.microsoft.com/office/drawing/2014/main" id="{581C633D-E527-41E2-8C2A-43F16F6E9DE1}"/>
              </a:ext>
            </a:extLst>
          </p:cNvPr>
          <p:cNvSpPr>
            <a:spLocks noGrp="1" noChangeArrowheads="1"/>
          </p:cNvSpPr>
          <p:nvPr>
            <p:ph idx="1"/>
          </p:nvPr>
        </p:nvSpPr>
        <p:spPr>
          <a:xfrm>
            <a:off x="3146425" y="1292225"/>
            <a:ext cx="3459163" cy="4940300"/>
          </a:xfrm>
        </p:spPr>
        <p:txBody>
          <a:body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8196" name="Marcador de contenido 2">
            <a:extLst>
              <a:ext uri="{FF2B5EF4-FFF2-40B4-BE49-F238E27FC236}">
                <a16:creationId xmlns:a16="http://schemas.microsoft.com/office/drawing/2014/main" id="{26D855A7-517B-4854-83DB-D2372637E004}"/>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1C4B31-2496-48C9-9817-A2898205029A}"/>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9219" name="Marcador de contenido 2">
            <a:extLst>
              <a:ext uri="{FF2B5EF4-FFF2-40B4-BE49-F238E27FC236}">
                <a16:creationId xmlns:a16="http://schemas.microsoft.com/office/drawing/2014/main" id="{2DDFC46A-9CF6-48EF-8292-2671667C5289}"/>
              </a:ext>
            </a:extLst>
          </p:cNvPr>
          <p:cNvSpPr>
            <a:spLocks noGrp="1" noChangeArrowheads="1"/>
          </p:cNvSpPr>
          <p:nvPr>
            <p:ph idx="1"/>
          </p:nvPr>
        </p:nvSpPr>
        <p:spPr>
          <a:xfrm>
            <a:off x="838200" y="1181100"/>
            <a:ext cx="10515600" cy="4456113"/>
          </a:xfrm>
        </p:spPr>
        <p:txBody>
          <a:body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AA78E-1FBA-4E9F-BEF0-D67AA9F9E1CE}"/>
              </a:ext>
            </a:extLst>
          </p:cNvPr>
          <p:cNvSpPr>
            <a:spLocks noGrp="1"/>
          </p:cNvSpPr>
          <p:nvPr>
            <p:ph type="title"/>
          </p:nvPr>
        </p:nvSpPr>
        <p:spPr>
          <a:xfrm>
            <a:off x="838200" y="120650"/>
            <a:ext cx="10515600" cy="1384300"/>
          </a:xfrm>
        </p:spPr>
        <p:txBody>
          <a:bodyPr/>
          <a:lstStyle/>
          <a:p>
            <a:pPr algn="ctr">
              <a:defRPr/>
            </a:pP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sp>
        <p:nvSpPr>
          <p:cNvPr id="3" name="Marcador de contenido 2">
            <a:extLst>
              <a:ext uri="{FF2B5EF4-FFF2-40B4-BE49-F238E27FC236}">
                <a16:creationId xmlns:a16="http://schemas.microsoft.com/office/drawing/2014/main" id="{DC0921A3-3FD8-4CD7-9EC7-AD5AE4886FE0}"/>
              </a:ext>
            </a:extLst>
          </p:cNvPr>
          <p:cNvSpPr>
            <a:spLocks noGrp="1"/>
          </p:cNvSpPr>
          <p:nvPr>
            <p:ph idx="1"/>
          </p:nvPr>
        </p:nvSpPr>
        <p:spPr>
          <a:xfrm>
            <a:off x="838200" y="1825625"/>
            <a:ext cx="10515600" cy="3568700"/>
          </a:xfrm>
        </p:spPr>
        <p:txBody>
          <a:bodyPr/>
          <a:lstStyle/>
          <a:p>
            <a:pPr marL="0" indent="0">
              <a:buFont typeface="Arial" panose="020B0604020202020204" pitchFamily="34" charset="0"/>
              <a:buNone/>
              <a:defRPr/>
            </a:pPr>
            <a:endParaRPr lang="es-ES" sz="1500" dirty="0"/>
          </a:p>
          <a:p>
            <a:pPr>
              <a:defRPr/>
            </a:pPr>
            <a:endParaRPr lang="es-EC" dirty="0"/>
          </a:p>
        </p:txBody>
      </p:sp>
      <p:pic>
        <p:nvPicPr>
          <p:cNvPr id="10244" name="Imagen 3">
            <a:extLst>
              <a:ext uri="{FF2B5EF4-FFF2-40B4-BE49-F238E27FC236}">
                <a16:creationId xmlns:a16="http://schemas.microsoft.com/office/drawing/2014/main" id="{ABEA5F2D-BAE3-4F05-8FE0-5DABCA1180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F32AF9-AA49-427D-B32C-8CE3F1D9740E}"/>
              </a:ext>
            </a:extLst>
          </p:cNvPr>
          <p:cNvSpPr>
            <a:spLocks noGrp="1"/>
          </p:cNvSpPr>
          <p:nvPr>
            <p:ph type="title"/>
          </p:nvPr>
        </p:nvSpPr>
        <p:spPr>
          <a:xfrm>
            <a:off x="3251200" y="3789363"/>
            <a:ext cx="8540750" cy="954087"/>
          </a:xfrm>
        </p:spPr>
        <p:txBody>
          <a:bodyPr/>
          <a:lstStyle/>
          <a:p>
            <a:pPr algn="ctr">
              <a:defRPr/>
            </a:pPr>
            <a:r>
              <a:rPr lang="es-EC" sz="2800" b="1" dirty="0">
                <a:solidFill>
                  <a:srgbClr val="0070C0"/>
                </a:solidFill>
                <a:effectLst>
                  <a:outerShdw blurRad="38100" dist="38100" dir="2700000" algn="tl">
                    <a:srgbClr val="000000">
                      <a:alpha val="43137"/>
                    </a:srgbClr>
                  </a:outerShdw>
                </a:effectLst>
              </a:rPr>
              <a:t>INDICADOR DE LA DEUDA PÚBLICA Y OTRAS OBLIGACIONES DEL SPNF Y LA SEGURIDAD SOCIAL / PIB</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4576</TotalTime>
  <Words>2152</Words>
  <Application>Microsoft Office PowerPoint</Application>
  <PresentationFormat>Panorámica</PresentationFormat>
  <Paragraphs>288</Paragraphs>
  <Slides>47</Slides>
  <Notes>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47</vt:i4>
      </vt:variant>
    </vt:vector>
  </HeadingPairs>
  <TitlesOfParts>
    <vt:vector size="56" baseType="lpstr">
      <vt:lpstr>Arial</vt:lpstr>
      <vt:lpstr>Calibri</vt:lpstr>
      <vt:lpstr>Calibri (Cuerpo)</vt:lpstr>
      <vt:lpstr>Calibri Light</vt:lpstr>
      <vt:lpstr>GOTHAM-LIGHT</vt:lpstr>
      <vt:lpstr>Times New Roman</vt:lpstr>
      <vt:lpstr>Wingdings</vt:lpstr>
      <vt:lpstr>Office Theme</vt:lpstr>
      <vt:lpstr>Worksheet</vt:lpstr>
      <vt:lpstr>31 de Diciembre de 2021</vt:lpstr>
      <vt:lpstr>ÍNDICE DE CONTENIDOS</vt:lpstr>
      <vt:lpstr>PRESENTACIÓN</vt:lpstr>
      <vt:lpstr>PRESENTACIÓN</vt:lpstr>
      <vt:lpstr>PRESENTACIÓN</vt:lpstr>
      <vt:lpstr>GLOSARIO</vt:lpstr>
      <vt:lpstr>DEFINICIONES</vt:lpstr>
      <vt:lpstr> CONCEPTOS GENERALES DE SECTORIZACIÓN SECTOR PÚBLICO DISTRIBUCIÓN</vt:lpstr>
      <vt:lpstr>INDICADOR DE LA DEUDA PÚBLICA Y OTRAS OBLIGACIONES DEL SPNF Y LA SEGURIDAD SOCIAL / PIB</vt:lpstr>
      <vt:lpstr>INDICADOR DE LA DEUDA PÚBLICA Y OTRAS OBLIGACIONES DEL SPNF Y LA SEGURIDAD SOCIAL / PIB</vt:lpstr>
      <vt:lpstr>Presentación de PowerPoint</vt:lpstr>
      <vt:lpstr>  INDICADOR DE LA DEUDA PÚBLICA Y OTRAS OBLIGACIONES DEL SPNF Y LA SEGURIDAD SOCIAL / PIB </vt:lpstr>
      <vt:lpstr>Presentación de PowerPoint</vt:lpstr>
      <vt:lpstr>RESUMEN GENERAL DICIEMBRE 2021 </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Información para el seguimiento del Programa con el FMI Al 31 de diciembre de 2021 </vt:lpstr>
      <vt:lpstr>Presentación de PowerPoint</vt:lpstr>
      <vt:lpstr>DEUDA PÚBLICA EXTERNA TOTAL POR SECTORES </vt:lpstr>
      <vt:lpstr>Presentación de PowerPoint</vt:lpstr>
      <vt:lpstr>DEUDA PÚBLICA INTERNA CONSOLIDADA</vt:lpstr>
      <vt:lpstr>DEUDA PÚBLICA INTERNA CONSOLIDADA</vt:lpstr>
      <vt:lpstr>DEUDA PÚBLICA INTERNA CONSOLIDADA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Badillo Sánchez, Ligia Alexandra</cp:lastModifiedBy>
  <cp:revision>265</cp:revision>
  <cp:lastPrinted>2022-04-14T17:06:15Z</cp:lastPrinted>
  <dcterms:created xsi:type="dcterms:W3CDTF">2021-05-25T19:59:53Z</dcterms:created>
  <dcterms:modified xsi:type="dcterms:W3CDTF">2022-09-26T18:37:39Z</dcterms:modified>
</cp:coreProperties>
</file>