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77"/>
    <p:restoredTop sz="94674"/>
  </p:normalViewPr>
  <p:slideViewPr>
    <p:cSldViewPr snapToGrid="0">
      <p:cViewPr varScale="1">
        <p:scale>
          <a:sx n="82" d="100"/>
          <a:sy n="82" d="100"/>
        </p:scale>
        <p:origin x="509"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marzo</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marzo</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611555"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(abril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p:cNvPicPr>
            <a:picLocks noChangeAspect="1"/>
          </p:cNvPicPr>
          <p:nvPr/>
        </p:nvPicPr>
        <p:blipFill>
          <a:blip r:embed="rId2"/>
          <a:stretch>
            <a:fillRect/>
          </a:stretch>
        </p:blipFill>
        <p:spPr>
          <a:xfrm>
            <a:off x="1521489" y="2738438"/>
            <a:ext cx="8415613" cy="775135"/>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10" name="Imagen 9"/>
          <p:cNvPicPr>
            <a:picLocks noChangeAspect="1"/>
          </p:cNvPicPr>
          <p:nvPr/>
        </p:nvPicPr>
        <p:blipFill>
          <a:blip r:embed="rId2"/>
          <a:stretch>
            <a:fillRect/>
          </a:stretch>
        </p:blipFill>
        <p:spPr>
          <a:xfrm>
            <a:off x="6078709" y="4590662"/>
            <a:ext cx="5553451" cy="1338600"/>
          </a:xfrm>
          <a:prstGeom prst="rect">
            <a:avLst/>
          </a:prstGeom>
        </p:spPr>
      </p:pic>
      <p:pic>
        <p:nvPicPr>
          <p:cNvPr id="6" name="Imagen 5"/>
          <p:cNvPicPr>
            <a:picLocks noChangeAspect="1"/>
          </p:cNvPicPr>
          <p:nvPr/>
        </p:nvPicPr>
        <p:blipFill>
          <a:blip r:embed="rId3"/>
          <a:stretch>
            <a:fillRect/>
          </a:stretch>
        </p:blipFill>
        <p:spPr>
          <a:xfrm>
            <a:off x="391709" y="743422"/>
            <a:ext cx="5553451" cy="3987198"/>
          </a:xfrm>
          <a:prstGeom prst="rect">
            <a:avLst/>
          </a:prstGeom>
        </p:spPr>
      </p:pic>
      <p:pic>
        <p:nvPicPr>
          <p:cNvPr id="7" name="Imagen 6"/>
          <p:cNvPicPr>
            <a:picLocks noChangeAspect="1"/>
          </p:cNvPicPr>
          <p:nvPr/>
        </p:nvPicPr>
        <p:blipFill>
          <a:blip r:embed="rId4"/>
          <a:stretch>
            <a:fillRect/>
          </a:stretch>
        </p:blipFill>
        <p:spPr>
          <a:xfrm>
            <a:off x="6078709" y="773020"/>
            <a:ext cx="5845813" cy="3817642"/>
          </a:xfrm>
          <a:prstGeom prst="rect">
            <a:avLst/>
          </a:prstGeom>
        </p:spPr>
      </p:pic>
      <p:pic>
        <p:nvPicPr>
          <p:cNvPr id="8" name="Imagen 7"/>
          <p:cNvPicPr>
            <a:picLocks noChangeAspect="1"/>
          </p:cNvPicPr>
          <p:nvPr/>
        </p:nvPicPr>
        <p:blipFill>
          <a:blip r:embed="rId5"/>
          <a:stretch>
            <a:fillRect/>
          </a:stretch>
        </p:blipFill>
        <p:spPr>
          <a:xfrm>
            <a:off x="391708" y="4767943"/>
            <a:ext cx="5553451" cy="1772816"/>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MARZO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726369" y="1269018"/>
            <a:ext cx="8425337" cy="1894059"/>
          </a:xfrm>
          <a:prstGeom prst="rect">
            <a:avLst/>
          </a:prstGeom>
        </p:spPr>
      </p:pic>
      <p:pic>
        <p:nvPicPr>
          <p:cNvPr id="3" name="Imagen 2"/>
          <p:cNvPicPr>
            <a:picLocks noChangeAspect="1"/>
          </p:cNvPicPr>
          <p:nvPr/>
        </p:nvPicPr>
        <p:blipFill>
          <a:blip r:embed="rId3"/>
          <a:stretch>
            <a:fillRect/>
          </a:stretch>
        </p:blipFill>
        <p:spPr>
          <a:xfrm>
            <a:off x="1726369" y="3463928"/>
            <a:ext cx="8425337" cy="1723892"/>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2" name="Imagen 1"/>
          <p:cNvPicPr>
            <a:picLocks noChangeAspect="1"/>
          </p:cNvPicPr>
          <p:nvPr/>
        </p:nvPicPr>
        <p:blipFill>
          <a:blip r:embed="rId2"/>
          <a:stretch>
            <a:fillRect/>
          </a:stretch>
        </p:blipFill>
        <p:spPr>
          <a:xfrm>
            <a:off x="6860816" y="3163362"/>
            <a:ext cx="4205290" cy="144292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p:cNvPicPr>
            <a:picLocks noChangeAspect="1"/>
          </p:cNvPicPr>
          <p:nvPr/>
        </p:nvPicPr>
        <p:blipFill>
          <a:blip r:embed="rId3"/>
          <a:stretch>
            <a:fillRect/>
          </a:stretch>
        </p:blipFill>
        <p:spPr>
          <a:xfrm>
            <a:off x="517686" y="992663"/>
            <a:ext cx="10940306" cy="4577714"/>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2" name="Imagen 1"/>
          <p:cNvPicPr>
            <a:picLocks noChangeAspect="1"/>
          </p:cNvPicPr>
          <p:nvPr/>
        </p:nvPicPr>
        <p:blipFill>
          <a:blip r:embed="rId3"/>
          <a:stretch>
            <a:fillRect/>
          </a:stretch>
        </p:blipFill>
        <p:spPr>
          <a:xfrm>
            <a:off x="474144" y="992662"/>
            <a:ext cx="11108256" cy="5388372"/>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3"/>
          <a:stretch>
            <a:fillRect/>
          </a:stretch>
        </p:blipFill>
        <p:spPr>
          <a:xfrm>
            <a:off x="903040" y="1176207"/>
            <a:ext cx="10247042" cy="1979038"/>
          </a:xfrm>
          <a:prstGeom prst="rect">
            <a:avLst/>
          </a:prstGeom>
        </p:spPr>
      </p:pic>
      <p:pic>
        <p:nvPicPr>
          <p:cNvPr id="3" name="Imagen 2"/>
          <p:cNvPicPr>
            <a:picLocks noChangeAspect="1"/>
          </p:cNvPicPr>
          <p:nvPr/>
        </p:nvPicPr>
        <p:blipFill>
          <a:blip r:embed="rId4"/>
          <a:stretch>
            <a:fillRect/>
          </a:stretch>
        </p:blipFill>
        <p:spPr>
          <a:xfrm>
            <a:off x="903040" y="3945182"/>
            <a:ext cx="10247042" cy="1811806"/>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p:cNvPicPr>
            <a:picLocks noChangeAspect="1"/>
          </p:cNvPicPr>
          <p:nvPr/>
        </p:nvPicPr>
        <p:blipFill>
          <a:blip r:embed="rId2"/>
          <a:stretch>
            <a:fillRect/>
          </a:stretch>
        </p:blipFill>
        <p:spPr>
          <a:xfrm>
            <a:off x="7019235" y="3243550"/>
            <a:ext cx="4149508" cy="1449748"/>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628650" y="1081873"/>
            <a:ext cx="10903987" cy="460047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628650" y="961052"/>
            <a:ext cx="11081268" cy="534829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1029959" y="1297653"/>
            <a:ext cx="9816901" cy="1655467"/>
          </a:xfrm>
          <a:prstGeom prst="rect">
            <a:avLst/>
          </a:prstGeom>
        </p:spPr>
      </p:pic>
      <p:pic>
        <p:nvPicPr>
          <p:cNvPr id="3" name="Imagen 2"/>
          <p:cNvPicPr>
            <a:picLocks noChangeAspect="1"/>
          </p:cNvPicPr>
          <p:nvPr/>
        </p:nvPicPr>
        <p:blipFill>
          <a:blip r:embed="rId3"/>
          <a:stretch>
            <a:fillRect/>
          </a:stretch>
        </p:blipFill>
        <p:spPr>
          <a:xfrm>
            <a:off x="1029959" y="4050096"/>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202276" y="3129249"/>
            <a:ext cx="4041111" cy="1414760"/>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97324" y="1165666"/>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657364" y="1184987"/>
            <a:ext cx="10597351" cy="5014605"/>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38195" y="1209650"/>
            <a:ext cx="10597351" cy="1778334"/>
          </a:xfrm>
          <a:prstGeom prst="rect">
            <a:avLst/>
          </a:prstGeom>
        </p:spPr>
      </p:pic>
      <p:pic>
        <p:nvPicPr>
          <p:cNvPr id="3" name="Imagen 2"/>
          <p:cNvPicPr>
            <a:picLocks noChangeAspect="1"/>
          </p:cNvPicPr>
          <p:nvPr/>
        </p:nvPicPr>
        <p:blipFill>
          <a:blip r:embed="rId3"/>
          <a:stretch>
            <a:fillRect/>
          </a:stretch>
        </p:blipFill>
        <p:spPr>
          <a:xfrm>
            <a:off x="838194" y="3971829"/>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27941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marzo 2024</a:t>
            </a:r>
            <a:endParaRPr lang="es-EC" altLang="es-EC" sz="16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2659223" y="1941133"/>
            <a:ext cx="6904655" cy="3321332"/>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284505" y="3120725"/>
            <a:ext cx="4154826" cy="1380908"/>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639763" y="1161593"/>
            <a:ext cx="10827559" cy="452075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591553" y="1082351"/>
            <a:ext cx="10762246" cy="4532470"/>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998538" y="1293958"/>
            <a:ext cx="9983593" cy="1813135"/>
          </a:xfrm>
          <a:prstGeom prst="rect">
            <a:avLst/>
          </a:prstGeom>
        </p:spPr>
      </p:pic>
      <p:pic>
        <p:nvPicPr>
          <p:cNvPr id="3" name="Imagen 2"/>
          <p:cNvPicPr>
            <a:picLocks noChangeAspect="1"/>
          </p:cNvPicPr>
          <p:nvPr/>
        </p:nvPicPr>
        <p:blipFill>
          <a:blip r:embed="rId3"/>
          <a:stretch>
            <a:fillRect/>
          </a:stretch>
        </p:blipFill>
        <p:spPr>
          <a:xfrm>
            <a:off x="998538" y="3984399"/>
            <a:ext cx="9983593" cy="1735266"/>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739316" y="3707380"/>
            <a:ext cx="4186210" cy="1461779"/>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566624" y="1139051"/>
            <a:ext cx="11059319" cy="4571284"/>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463987" y="1048528"/>
            <a:ext cx="11199278" cy="479826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74535" y="1238158"/>
            <a:ext cx="10479264" cy="1934250"/>
          </a:xfrm>
          <a:prstGeom prst="rect">
            <a:avLst/>
          </a:prstGeom>
        </p:spPr>
      </p:pic>
      <p:pic>
        <p:nvPicPr>
          <p:cNvPr id="3" name="Imagen 2"/>
          <p:cNvPicPr>
            <a:picLocks noChangeAspect="1"/>
          </p:cNvPicPr>
          <p:nvPr/>
        </p:nvPicPr>
        <p:blipFill>
          <a:blip r:embed="rId3"/>
          <a:stretch>
            <a:fillRect/>
          </a:stretch>
        </p:blipFill>
        <p:spPr>
          <a:xfrm>
            <a:off x="874535" y="3975067"/>
            <a:ext cx="10479264" cy="1893887"/>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marzo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457140" y="3531367"/>
            <a:ext cx="4102556" cy="1317502"/>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560299" y="1000938"/>
            <a:ext cx="10916354" cy="466274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6" name="Imagen 5"/>
          <p:cNvPicPr>
            <a:picLocks noChangeAspect="1"/>
          </p:cNvPicPr>
          <p:nvPr/>
        </p:nvPicPr>
        <p:blipFill>
          <a:blip r:embed="rId2"/>
          <a:stretch>
            <a:fillRect/>
          </a:stretch>
        </p:blipFill>
        <p:spPr>
          <a:xfrm>
            <a:off x="630431" y="973756"/>
            <a:ext cx="11098147" cy="4997838"/>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793565" y="1303537"/>
            <a:ext cx="10560234" cy="1746392"/>
          </a:xfrm>
          <a:prstGeom prst="rect">
            <a:avLst/>
          </a:prstGeom>
        </p:spPr>
      </p:pic>
      <p:pic>
        <p:nvPicPr>
          <p:cNvPr id="3" name="Imagen 2"/>
          <p:cNvPicPr>
            <a:picLocks noChangeAspect="1"/>
          </p:cNvPicPr>
          <p:nvPr/>
        </p:nvPicPr>
        <p:blipFill>
          <a:blip r:embed="rId3"/>
          <a:stretch>
            <a:fillRect/>
          </a:stretch>
        </p:blipFill>
        <p:spPr>
          <a:xfrm>
            <a:off x="793565" y="3915587"/>
            <a:ext cx="10560234" cy="1794747"/>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marzo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02637" y="834288"/>
            <a:ext cx="11961845" cy="5939735"/>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678308" y="973580"/>
            <a:ext cx="10397129" cy="2469415"/>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220419" y="732419"/>
            <a:ext cx="11806740" cy="6004281"/>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069504" y="1725666"/>
            <a:ext cx="10612422" cy="2753028"/>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246221"/>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marzo de </a:t>
            </a:r>
            <a:r>
              <a:rPr lang="es-ES" sz="1000" b="1" dirty="0"/>
              <a:t>Tenedores de Bonos y Pagares Privados se debe restar USD </a:t>
            </a:r>
            <a:r>
              <a:rPr lang="es-ES" sz="1000" b="1" dirty="0" smtClean="0"/>
              <a:t>418,846,311,08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518999" y="922413"/>
            <a:ext cx="11060291" cy="377088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313726" y="824293"/>
            <a:ext cx="11312217" cy="4850001"/>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406028" y="812389"/>
            <a:ext cx="9202878" cy="4580706"/>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331700" y="1158811"/>
            <a:ext cx="7026904" cy="3095948"/>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marzo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825</TotalTime>
  <Words>1573</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72</cp:revision>
  <dcterms:created xsi:type="dcterms:W3CDTF">2021-05-27T23:45:58Z</dcterms:created>
  <dcterms:modified xsi:type="dcterms:W3CDTF">2024-07-02T23:02:02Z</dcterms:modified>
</cp:coreProperties>
</file>