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28 de </a:t>
            </a:r>
            <a:r>
              <a:rPr lang="en-US" altLang="es-EC" sz="2800" dirty="0" err="1">
                <a:solidFill>
                  <a:schemeClr val="bg1"/>
                </a:solidFill>
                <a:latin typeface="GOTHAM-LIGHT" pitchFamily="2" charset="0"/>
              </a:rPr>
              <a:t>febrero</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28 de </a:t>
            </a:r>
            <a:r>
              <a:rPr lang="en-US" altLang="es-EC" sz="1200" b="1" i="1" dirty="0" err="1">
                <a:latin typeface="Calibri Light" panose="020F0302020204030204" pitchFamily="34" charset="0"/>
                <a:cs typeface="Times New Roman" panose="02020603050405020304" pitchFamily="18" charset="0"/>
              </a:rPr>
              <a:t>febrero</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C622D554-DE2C-4C03-882A-782BDAE21ACA}"/>
              </a:ext>
            </a:extLst>
          </p:cNvPr>
          <p:cNvPicPr>
            <a:picLocks noChangeAspect="1"/>
          </p:cNvPicPr>
          <p:nvPr/>
        </p:nvPicPr>
        <p:blipFill>
          <a:blip r:embed="rId3"/>
          <a:stretch>
            <a:fillRect/>
          </a:stretch>
        </p:blipFill>
        <p:spPr>
          <a:xfrm>
            <a:off x="2352675" y="3048000"/>
            <a:ext cx="7486650" cy="762000"/>
          </a:xfrm>
          <a:prstGeom prst="rect">
            <a:avLst/>
          </a:prstGeom>
        </p:spPr>
      </p:pic>
      <p:sp>
        <p:nvSpPr>
          <p:cNvPr id="6" name="Título 1">
            <a:extLst>
              <a:ext uri="{FF2B5EF4-FFF2-40B4-BE49-F238E27FC236}">
                <a16:creationId xmlns:a16="http://schemas.microsoft.com/office/drawing/2014/main" id="{9D7BEB0E-C8D4-46D6-9A63-7E8D42D8A9E3}"/>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4" name="Imagen 3">
            <a:extLst>
              <a:ext uri="{FF2B5EF4-FFF2-40B4-BE49-F238E27FC236}">
                <a16:creationId xmlns:a16="http://schemas.microsoft.com/office/drawing/2014/main" id="{7E7D8F1A-FC4D-4D34-8BBD-6EA5CDB66F32}"/>
              </a:ext>
            </a:extLst>
          </p:cNvPr>
          <p:cNvPicPr>
            <a:picLocks noChangeAspect="1"/>
          </p:cNvPicPr>
          <p:nvPr/>
        </p:nvPicPr>
        <p:blipFill>
          <a:blip r:embed="rId3"/>
          <a:stretch>
            <a:fillRect/>
          </a:stretch>
        </p:blipFill>
        <p:spPr>
          <a:xfrm>
            <a:off x="102118" y="731603"/>
            <a:ext cx="5492202" cy="3795242"/>
          </a:xfrm>
          <a:prstGeom prst="rect">
            <a:avLst/>
          </a:prstGeom>
        </p:spPr>
      </p:pic>
      <p:pic>
        <p:nvPicPr>
          <p:cNvPr id="5" name="Imagen 4">
            <a:extLst>
              <a:ext uri="{FF2B5EF4-FFF2-40B4-BE49-F238E27FC236}">
                <a16:creationId xmlns:a16="http://schemas.microsoft.com/office/drawing/2014/main" id="{0193CE9A-90D0-4672-AD3C-6B27257FD1D9}"/>
              </a:ext>
            </a:extLst>
          </p:cNvPr>
          <p:cNvPicPr>
            <a:picLocks noChangeAspect="1"/>
          </p:cNvPicPr>
          <p:nvPr/>
        </p:nvPicPr>
        <p:blipFill>
          <a:blip r:embed="rId4"/>
          <a:stretch>
            <a:fillRect/>
          </a:stretch>
        </p:blipFill>
        <p:spPr>
          <a:xfrm>
            <a:off x="5748335" y="746360"/>
            <a:ext cx="6116287" cy="4329532"/>
          </a:xfrm>
          <a:prstGeom prst="rect">
            <a:avLst/>
          </a:prstGeom>
        </p:spPr>
      </p:pic>
      <p:pic>
        <p:nvPicPr>
          <p:cNvPr id="6" name="Imagen 5">
            <a:extLst>
              <a:ext uri="{FF2B5EF4-FFF2-40B4-BE49-F238E27FC236}">
                <a16:creationId xmlns:a16="http://schemas.microsoft.com/office/drawing/2014/main" id="{D7238F5A-027C-4D3C-B514-CC5DB730FB67}"/>
              </a:ext>
            </a:extLst>
          </p:cNvPr>
          <p:cNvPicPr>
            <a:picLocks noChangeAspect="1"/>
          </p:cNvPicPr>
          <p:nvPr/>
        </p:nvPicPr>
        <p:blipFill>
          <a:blip r:embed="rId5"/>
          <a:stretch>
            <a:fillRect/>
          </a:stretch>
        </p:blipFill>
        <p:spPr>
          <a:xfrm>
            <a:off x="102119" y="4576762"/>
            <a:ext cx="5492202" cy="1756305"/>
          </a:xfrm>
          <a:prstGeom prst="rect">
            <a:avLst/>
          </a:prstGeom>
        </p:spPr>
      </p:pic>
      <p:pic>
        <p:nvPicPr>
          <p:cNvPr id="2" name="Imagen 1">
            <a:extLst>
              <a:ext uri="{FF2B5EF4-FFF2-40B4-BE49-F238E27FC236}">
                <a16:creationId xmlns:a16="http://schemas.microsoft.com/office/drawing/2014/main" id="{ED6921F6-E02D-438B-B69C-B3D77D92D6AC}"/>
              </a:ext>
            </a:extLst>
          </p:cNvPr>
          <p:cNvPicPr>
            <a:picLocks noChangeAspect="1"/>
          </p:cNvPicPr>
          <p:nvPr/>
        </p:nvPicPr>
        <p:blipFill>
          <a:blip r:embed="rId6"/>
          <a:stretch>
            <a:fillRect/>
          </a:stretch>
        </p:blipFill>
        <p:spPr>
          <a:xfrm>
            <a:off x="5748335" y="5102489"/>
            <a:ext cx="6715125" cy="704850"/>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FEBRERO 2022</a:t>
            </a:r>
            <a:br>
              <a:rPr lang="es-ES" sz="1400" dirty="0"/>
            </a:br>
            <a:endParaRPr lang="es-EC" sz="1400" dirty="0"/>
          </a:p>
        </p:txBody>
      </p:sp>
      <p:pic>
        <p:nvPicPr>
          <p:cNvPr id="2" name="Imagen 1">
            <a:extLst>
              <a:ext uri="{FF2B5EF4-FFF2-40B4-BE49-F238E27FC236}">
                <a16:creationId xmlns:a16="http://schemas.microsoft.com/office/drawing/2014/main" id="{EE231002-2C9E-4117-A069-5CFC79979197}"/>
              </a:ext>
            </a:extLst>
          </p:cNvPr>
          <p:cNvPicPr>
            <a:picLocks noChangeAspect="1"/>
          </p:cNvPicPr>
          <p:nvPr/>
        </p:nvPicPr>
        <p:blipFill>
          <a:blip r:embed="rId3"/>
          <a:stretch>
            <a:fillRect/>
          </a:stretch>
        </p:blipFill>
        <p:spPr>
          <a:xfrm>
            <a:off x="2099732" y="1333146"/>
            <a:ext cx="7857067" cy="1918054"/>
          </a:xfrm>
          <a:prstGeom prst="rect">
            <a:avLst/>
          </a:prstGeom>
        </p:spPr>
      </p:pic>
      <p:pic>
        <p:nvPicPr>
          <p:cNvPr id="3" name="Imagen 2">
            <a:extLst>
              <a:ext uri="{FF2B5EF4-FFF2-40B4-BE49-F238E27FC236}">
                <a16:creationId xmlns:a16="http://schemas.microsoft.com/office/drawing/2014/main" id="{5E2A8F4F-E2BC-4E29-BC36-990A0409EF13}"/>
              </a:ext>
            </a:extLst>
          </p:cNvPr>
          <p:cNvPicPr>
            <a:picLocks noChangeAspect="1"/>
          </p:cNvPicPr>
          <p:nvPr/>
        </p:nvPicPr>
        <p:blipFill>
          <a:blip r:embed="rId4"/>
          <a:stretch>
            <a:fillRect/>
          </a:stretch>
        </p:blipFill>
        <p:spPr>
          <a:xfrm>
            <a:off x="2099732" y="3429000"/>
            <a:ext cx="7857068" cy="1755421"/>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6AA5F621-5DD5-41F3-9BEF-374ECD0A303C}"/>
              </a:ext>
            </a:extLst>
          </p:cNvPr>
          <p:cNvPicPr>
            <a:picLocks noChangeAspect="1"/>
          </p:cNvPicPr>
          <p:nvPr/>
        </p:nvPicPr>
        <p:blipFill>
          <a:blip r:embed="rId3"/>
          <a:stretch>
            <a:fillRect/>
          </a:stretch>
        </p:blipFill>
        <p:spPr>
          <a:xfrm>
            <a:off x="6812315" y="3112558"/>
            <a:ext cx="4239507" cy="1402998"/>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7FC71D0F-7E70-4B35-B98A-A6FE1E84F9CC}"/>
              </a:ext>
            </a:extLst>
          </p:cNvPr>
          <p:cNvPicPr>
            <a:picLocks noChangeAspect="1"/>
          </p:cNvPicPr>
          <p:nvPr/>
        </p:nvPicPr>
        <p:blipFill>
          <a:blip r:embed="rId4"/>
          <a:stretch>
            <a:fillRect/>
          </a:stretch>
        </p:blipFill>
        <p:spPr>
          <a:xfrm>
            <a:off x="890587" y="1085850"/>
            <a:ext cx="1041082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86742109-314B-495E-9989-688FB384EECD}"/>
              </a:ext>
            </a:extLst>
          </p:cNvPr>
          <p:cNvPicPr>
            <a:picLocks noChangeAspect="1"/>
          </p:cNvPicPr>
          <p:nvPr/>
        </p:nvPicPr>
        <p:blipFill>
          <a:blip r:embed="rId4"/>
          <a:stretch>
            <a:fillRect/>
          </a:stretch>
        </p:blipFill>
        <p:spPr>
          <a:xfrm>
            <a:off x="834143" y="967669"/>
            <a:ext cx="10410825" cy="5094464"/>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B9299F95-B575-42CA-9E0D-9C3CABB14F4F}"/>
              </a:ext>
            </a:extLst>
          </p:cNvPr>
          <p:cNvPicPr>
            <a:picLocks noChangeAspect="1"/>
          </p:cNvPicPr>
          <p:nvPr/>
        </p:nvPicPr>
        <p:blipFill>
          <a:blip r:embed="rId4"/>
          <a:stretch>
            <a:fillRect/>
          </a:stretch>
        </p:blipFill>
        <p:spPr>
          <a:xfrm>
            <a:off x="857250" y="1060069"/>
            <a:ext cx="10410825" cy="1809750"/>
          </a:xfrm>
          <a:prstGeom prst="rect">
            <a:avLst/>
          </a:prstGeom>
        </p:spPr>
      </p:pic>
      <p:pic>
        <p:nvPicPr>
          <p:cNvPr id="5" name="Imagen 4">
            <a:extLst>
              <a:ext uri="{FF2B5EF4-FFF2-40B4-BE49-F238E27FC236}">
                <a16:creationId xmlns:a16="http://schemas.microsoft.com/office/drawing/2014/main" id="{6BB11913-C00F-4F1A-8488-4E0943F66215}"/>
              </a:ext>
            </a:extLst>
          </p:cNvPr>
          <p:cNvPicPr>
            <a:picLocks noChangeAspect="1"/>
          </p:cNvPicPr>
          <p:nvPr/>
        </p:nvPicPr>
        <p:blipFill>
          <a:blip r:embed="rId5"/>
          <a:stretch>
            <a:fillRect/>
          </a:stretch>
        </p:blipFill>
        <p:spPr>
          <a:xfrm>
            <a:off x="890587" y="3903310"/>
            <a:ext cx="1041082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F2E68197-F224-41A0-9159-E930DC4AB2B1}"/>
              </a:ext>
            </a:extLst>
          </p:cNvPr>
          <p:cNvPicPr>
            <a:picLocks noChangeAspect="1"/>
          </p:cNvPicPr>
          <p:nvPr/>
        </p:nvPicPr>
        <p:blipFill>
          <a:blip r:embed="rId3"/>
          <a:stretch>
            <a:fillRect/>
          </a:stretch>
        </p:blipFill>
        <p:spPr>
          <a:xfrm>
            <a:off x="7084308" y="3270603"/>
            <a:ext cx="4040362" cy="1414286"/>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4" name="Imagen 3">
            <a:extLst>
              <a:ext uri="{FF2B5EF4-FFF2-40B4-BE49-F238E27FC236}">
                <a16:creationId xmlns:a16="http://schemas.microsoft.com/office/drawing/2014/main" id="{CC023423-3094-4D5D-BB1C-8500308248D6}"/>
              </a:ext>
            </a:extLst>
          </p:cNvPr>
          <p:cNvPicPr>
            <a:picLocks noChangeAspect="1"/>
          </p:cNvPicPr>
          <p:nvPr/>
        </p:nvPicPr>
        <p:blipFill>
          <a:blip r:embed="rId3"/>
          <a:stretch>
            <a:fillRect/>
          </a:stretch>
        </p:blipFill>
        <p:spPr>
          <a:xfrm>
            <a:off x="359833" y="1041576"/>
            <a:ext cx="11201400" cy="43910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B53C3EC5-908A-4991-BD52-25C3E4CD686E}"/>
              </a:ext>
            </a:extLst>
          </p:cNvPr>
          <p:cNvPicPr>
            <a:picLocks noChangeAspect="1"/>
          </p:cNvPicPr>
          <p:nvPr/>
        </p:nvPicPr>
        <p:blipFill>
          <a:blip r:embed="rId3"/>
          <a:stretch>
            <a:fillRect/>
          </a:stretch>
        </p:blipFill>
        <p:spPr>
          <a:xfrm>
            <a:off x="495300" y="845453"/>
            <a:ext cx="11201400" cy="5374372"/>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0250C4EF-7CA1-4E46-90AC-8510EFCCB502}"/>
              </a:ext>
            </a:extLst>
          </p:cNvPr>
          <p:cNvPicPr>
            <a:picLocks noChangeAspect="1"/>
          </p:cNvPicPr>
          <p:nvPr/>
        </p:nvPicPr>
        <p:blipFill>
          <a:blip r:embed="rId3"/>
          <a:stretch>
            <a:fillRect/>
          </a:stretch>
        </p:blipFill>
        <p:spPr>
          <a:xfrm>
            <a:off x="495300" y="1078110"/>
            <a:ext cx="11201400" cy="1809750"/>
          </a:xfrm>
          <a:prstGeom prst="rect">
            <a:avLst/>
          </a:prstGeom>
        </p:spPr>
      </p:pic>
      <p:pic>
        <p:nvPicPr>
          <p:cNvPr id="5" name="Imagen 4">
            <a:extLst>
              <a:ext uri="{FF2B5EF4-FFF2-40B4-BE49-F238E27FC236}">
                <a16:creationId xmlns:a16="http://schemas.microsoft.com/office/drawing/2014/main" id="{D12CDDB5-6141-4A72-87B1-61EF1A50B775}"/>
              </a:ext>
            </a:extLst>
          </p:cNvPr>
          <p:cNvPicPr>
            <a:picLocks noChangeAspect="1"/>
          </p:cNvPicPr>
          <p:nvPr/>
        </p:nvPicPr>
        <p:blipFill>
          <a:blip r:embed="rId4"/>
          <a:stretch>
            <a:fillRect/>
          </a:stretch>
        </p:blipFill>
        <p:spPr>
          <a:xfrm>
            <a:off x="495300" y="3970141"/>
            <a:ext cx="11201400" cy="150495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DCCA86CE-A105-49EF-ADDA-093E59B3A3EA}"/>
              </a:ext>
            </a:extLst>
          </p:cNvPr>
          <p:cNvPicPr>
            <a:picLocks noChangeAspect="1"/>
          </p:cNvPicPr>
          <p:nvPr/>
        </p:nvPicPr>
        <p:blipFill>
          <a:blip r:embed="rId3"/>
          <a:stretch>
            <a:fillRect/>
          </a:stretch>
        </p:blipFill>
        <p:spPr>
          <a:xfrm>
            <a:off x="7140046" y="3097390"/>
            <a:ext cx="4154664" cy="1305277"/>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13787838-CA3F-4033-971C-04407BB53C14}"/>
              </a:ext>
            </a:extLst>
          </p:cNvPr>
          <p:cNvPicPr>
            <a:picLocks noChangeAspect="1"/>
          </p:cNvPicPr>
          <p:nvPr/>
        </p:nvPicPr>
        <p:blipFill>
          <a:blip r:embed="rId3"/>
          <a:stretch>
            <a:fillRect/>
          </a:stretch>
        </p:blipFill>
        <p:spPr>
          <a:xfrm>
            <a:off x="219075" y="872067"/>
            <a:ext cx="11753850" cy="5113866"/>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36B21054-93F6-4111-B244-6EF2E5EF4DBC}"/>
              </a:ext>
            </a:extLst>
          </p:cNvPr>
          <p:cNvPicPr>
            <a:picLocks noChangeAspect="1"/>
          </p:cNvPicPr>
          <p:nvPr/>
        </p:nvPicPr>
        <p:blipFill>
          <a:blip r:embed="rId3"/>
          <a:stretch>
            <a:fillRect/>
          </a:stretch>
        </p:blipFill>
        <p:spPr>
          <a:xfrm>
            <a:off x="219075" y="970844"/>
            <a:ext cx="11753850" cy="5677606"/>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421C6CBC-0EC2-4A6F-9FDF-9FA6EBA60FBF}"/>
              </a:ext>
            </a:extLst>
          </p:cNvPr>
          <p:cNvPicPr>
            <a:picLocks noChangeAspect="1"/>
          </p:cNvPicPr>
          <p:nvPr/>
        </p:nvPicPr>
        <p:blipFill>
          <a:blip r:embed="rId3"/>
          <a:stretch>
            <a:fillRect/>
          </a:stretch>
        </p:blipFill>
        <p:spPr>
          <a:xfrm>
            <a:off x="219075" y="1029624"/>
            <a:ext cx="11753850" cy="2171700"/>
          </a:xfrm>
          <a:prstGeom prst="rect">
            <a:avLst/>
          </a:prstGeom>
        </p:spPr>
      </p:pic>
      <p:pic>
        <p:nvPicPr>
          <p:cNvPr id="4" name="Imagen 3">
            <a:extLst>
              <a:ext uri="{FF2B5EF4-FFF2-40B4-BE49-F238E27FC236}">
                <a16:creationId xmlns:a16="http://schemas.microsoft.com/office/drawing/2014/main" id="{2EBD133C-A1C4-4E5E-AE04-F976C42228D6}"/>
              </a:ext>
            </a:extLst>
          </p:cNvPr>
          <p:cNvPicPr>
            <a:picLocks noChangeAspect="1"/>
          </p:cNvPicPr>
          <p:nvPr/>
        </p:nvPicPr>
        <p:blipFill>
          <a:blip r:embed="rId4"/>
          <a:stretch>
            <a:fillRect/>
          </a:stretch>
        </p:blipFill>
        <p:spPr>
          <a:xfrm>
            <a:off x="219075" y="3818115"/>
            <a:ext cx="1175385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321823"/>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Febrero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2" name="Imagen 1">
            <a:extLst>
              <a:ext uri="{FF2B5EF4-FFF2-40B4-BE49-F238E27FC236}">
                <a16:creationId xmlns:a16="http://schemas.microsoft.com/office/drawing/2014/main" id="{A85031FE-2972-4F4B-B939-527B6B6F14BF}"/>
              </a:ext>
            </a:extLst>
          </p:cNvPr>
          <p:cNvPicPr>
            <a:picLocks noChangeAspect="1"/>
          </p:cNvPicPr>
          <p:nvPr/>
        </p:nvPicPr>
        <p:blipFill>
          <a:blip r:embed="rId3"/>
          <a:stretch>
            <a:fillRect/>
          </a:stretch>
        </p:blipFill>
        <p:spPr>
          <a:xfrm>
            <a:off x="3522839" y="2116932"/>
            <a:ext cx="4762500" cy="154305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a:extLst>
              <a:ext uri="{FF2B5EF4-FFF2-40B4-BE49-F238E27FC236}">
                <a16:creationId xmlns:a16="http://schemas.microsoft.com/office/drawing/2014/main" id="{76449A88-505C-4306-895E-BC71EF136D17}"/>
              </a:ext>
            </a:extLst>
          </p:cNvPr>
          <p:cNvPicPr>
            <a:picLocks noChangeAspect="1"/>
          </p:cNvPicPr>
          <p:nvPr/>
        </p:nvPicPr>
        <p:blipFill>
          <a:blip r:embed="rId3"/>
          <a:stretch>
            <a:fillRect/>
          </a:stretch>
        </p:blipFill>
        <p:spPr>
          <a:xfrm>
            <a:off x="7244379" y="3092450"/>
            <a:ext cx="4216930" cy="1400528"/>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58A4C8F9-6E2F-4022-9C6D-B6AD707346C7}"/>
              </a:ext>
            </a:extLst>
          </p:cNvPr>
          <p:cNvPicPr>
            <a:picLocks noChangeAspect="1"/>
          </p:cNvPicPr>
          <p:nvPr/>
        </p:nvPicPr>
        <p:blipFill>
          <a:blip r:embed="rId3"/>
          <a:stretch>
            <a:fillRect/>
          </a:stretch>
        </p:blipFill>
        <p:spPr>
          <a:xfrm>
            <a:off x="741186" y="1055335"/>
            <a:ext cx="10687050" cy="4295775"/>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62FC92C0-81BA-440F-971D-1CF330FD05B6}"/>
              </a:ext>
            </a:extLst>
          </p:cNvPr>
          <p:cNvPicPr>
            <a:picLocks noChangeAspect="1"/>
          </p:cNvPicPr>
          <p:nvPr/>
        </p:nvPicPr>
        <p:blipFill>
          <a:blip r:embed="rId3"/>
          <a:stretch>
            <a:fillRect/>
          </a:stretch>
        </p:blipFill>
        <p:spPr>
          <a:xfrm>
            <a:off x="752475" y="1033815"/>
            <a:ext cx="10687050" cy="5038725"/>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9F5244D9-5BFD-4D21-A5C2-1C893B03FDC6}"/>
              </a:ext>
            </a:extLst>
          </p:cNvPr>
          <p:cNvPicPr>
            <a:picLocks noChangeAspect="1"/>
          </p:cNvPicPr>
          <p:nvPr/>
        </p:nvPicPr>
        <p:blipFill>
          <a:blip r:embed="rId3"/>
          <a:stretch>
            <a:fillRect/>
          </a:stretch>
        </p:blipFill>
        <p:spPr>
          <a:xfrm>
            <a:off x="831849" y="1098373"/>
            <a:ext cx="10687050" cy="1771650"/>
          </a:xfrm>
          <a:prstGeom prst="rect">
            <a:avLst/>
          </a:prstGeom>
        </p:spPr>
      </p:pic>
      <p:pic>
        <p:nvPicPr>
          <p:cNvPr id="5" name="Imagen 4">
            <a:extLst>
              <a:ext uri="{FF2B5EF4-FFF2-40B4-BE49-F238E27FC236}">
                <a16:creationId xmlns:a16="http://schemas.microsoft.com/office/drawing/2014/main" id="{7BCEFB4B-D9E3-4324-BD9F-9ADB132C26CD}"/>
              </a:ext>
            </a:extLst>
          </p:cNvPr>
          <p:cNvPicPr>
            <a:picLocks noChangeAspect="1"/>
          </p:cNvPicPr>
          <p:nvPr/>
        </p:nvPicPr>
        <p:blipFill>
          <a:blip r:embed="rId4"/>
          <a:stretch>
            <a:fillRect/>
          </a:stretch>
        </p:blipFill>
        <p:spPr>
          <a:xfrm>
            <a:off x="831849" y="3992386"/>
            <a:ext cx="10687050" cy="1695450"/>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816DD5DB-F8D4-4F1B-9C4F-2A8C0BA408C5}"/>
              </a:ext>
            </a:extLst>
          </p:cNvPr>
          <p:cNvPicPr>
            <a:picLocks noChangeAspect="1"/>
          </p:cNvPicPr>
          <p:nvPr/>
        </p:nvPicPr>
        <p:blipFill>
          <a:blip r:embed="rId3"/>
          <a:stretch>
            <a:fillRect/>
          </a:stretch>
        </p:blipFill>
        <p:spPr>
          <a:xfrm>
            <a:off x="6698896" y="3758495"/>
            <a:ext cx="4127147" cy="1332794"/>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3E65EC8D-B676-4FE9-A8A4-B89729737AAF}"/>
              </a:ext>
            </a:extLst>
          </p:cNvPr>
          <p:cNvPicPr>
            <a:picLocks noChangeAspect="1"/>
          </p:cNvPicPr>
          <p:nvPr/>
        </p:nvPicPr>
        <p:blipFill>
          <a:blip r:embed="rId3"/>
          <a:stretch>
            <a:fillRect/>
          </a:stretch>
        </p:blipFill>
        <p:spPr>
          <a:xfrm>
            <a:off x="871537" y="1211262"/>
            <a:ext cx="10448925" cy="4029075"/>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52058F2D-77A3-45EA-A9EF-B8758E78EEF5}"/>
              </a:ext>
            </a:extLst>
          </p:cNvPr>
          <p:cNvPicPr>
            <a:picLocks noChangeAspect="1"/>
          </p:cNvPicPr>
          <p:nvPr/>
        </p:nvPicPr>
        <p:blipFill>
          <a:blip r:embed="rId3"/>
          <a:stretch>
            <a:fillRect/>
          </a:stretch>
        </p:blipFill>
        <p:spPr>
          <a:xfrm>
            <a:off x="871537" y="1057980"/>
            <a:ext cx="10448925" cy="4742039"/>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A0100FFF-AC9B-4226-9544-5113F2C2A848}"/>
              </a:ext>
            </a:extLst>
          </p:cNvPr>
          <p:cNvPicPr>
            <a:picLocks noChangeAspect="1"/>
          </p:cNvPicPr>
          <p:nvPr/>
        </p:nvPicPr>
        <p:blipFill>
          <a:blip r:embed="rId3"/>
          <a:stretch>
            <a:fillRect/>
          </a:stretch>
        </p:blipFill>
        <p:spPr>
          <a:xfrm>
            <a:off x="871537" y="1265810"/>
            <a:ext cx="10448925" cy="1714500"/>
          </a:xfrm>
          <a:prstGeom prst="rect">
            <a:avLst/>
          </a:prstGeom>
        </p:spPr>
      </p:pic>
      <p:pic>
        <p:nvPicPr>
          <p:cNvPr id="3" name="Imagen 2">
            <a:extLst>
              <a:ext uri="{FF2B5EF4-FFF2-40B4-BE49-F238E27FC236}">
                <a16:creationId xmlns:a16="http://schemas.microsoft.com/office/drawing/2014/main" id="{5090CB3F-68FC-416B-9C44-90B299DE080D}"/>
              </a:ext>
            </a:extLst>
          </p:cNvPr>
          <p:cNvPicPr>
            <a:picLocks noChangeAspect="1"/>
          </p:cNvPicPr>
          <p:nvPr/>
        </p:nvPicPr>
        <p:blipFill>
          <a:blip r:embed="rId4"/>
          <a:stretch>
            <a:fillRect/>
          </a:stretch>
        </p:blipFill>
        <p:spPr>
          <a:xfrm>
            <a:off x="871537" y="3896740"/>
            <a:ext cx="10448925" cy="1695450"/>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Febrero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a:extLst>
              <a:ext uri="{FF2B5EF4-FFF2-40B4-BE49-F238E27FC236}">
                <a16:creationId xmlns:a16="http://schemas.microsoft.com/office/drawing/2014/main" id="{79E7AF14-3149-4F8B-BAD2-9FE6ECA2056B}"/>
              </a:ext>
            </a:extLst>
          </p:cNvPr>
          <p:cNvPicPr>
            <a:picLocks noChangeAspect="1"/>
          </p:cNvPicPr>
          <p:nvPr/>
        </p:nvPicPr>
        <p:blipFill>
          <a:blip r:embed="rId2"/>
          <a:stretch>
            <a:fillRect/>
          </a:stretch>
        </p:blipFill>
        <p:spPr>
          <a:xfrm>
            <a:off x="7432056" y="3544007"/>
            <a:ext cx="4197879" cy="1242481"/>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F5D738F5-1769-4989-B632-19458BB8D217}"/>
              </a:ext>
            </a:extLst>
          </p:cNvPr>
          <p:cNvPicPr>
            <a:picLocks noChangeAspect="1"/>
          </p:cNvPicPr>
          <p:nvPr/>
        </p:nvPicPr>
        <p:blipFill>
          <a:blip r:embed="rId2"/>
          <a:stretch>
            <a:fillRect/>
          </a:stretch>
        </p:blipFill>
        <p:spPr>
          <a:xfrm>
            <a:off x="795337" y="1419225"/>
            <a:ext cx="10601325" cy="4019550"/>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F147F78B-6C62-4D23-8530-2BE923710FE9}"/>
              </a:ext>
            </a:extLst>
          </p:cNvPr>
          <p:cNvPicPr>
            <a:picLocks noChangeAspect="1"/>
          </p:cNvPicPr>
          <p:nvPr/>
        </p:nvPicPr>
        <p:blipFill>
          <a:blip r:embed="rId2"/>
          <a:stretch>
            <a:fillRect/>
          </a:stretch>
        </p:blipFill>
        <p:spPr>
          <a:xfrm>
            <a:off x="752474" y="927100"/>
            <a:ext cx="10601325" cy="5067300"/>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856ABADC-6038-458F-BF94-AF41A321A99E}"/>
              </a:ext>
            </a:extLst>
          </p:cNvPr>
          <p:cNvPicPr>
            <a:picLocks noChangeAspect="1"/>
          </p:cNvPicPr>
          <p:nvPr/>
        </p:nvPicPr>
        <p:blipFill>
          <a:blip r:embed="rId2"/>
          <a:stretch>
            <a:fillRect/>
          </a:stretch>
        </p:blipFill>
        <p:spPr>
          <a:xfrm>
            <a:off x="804862" y="1163882"/>
            <a:ext cx="10601325" cy="1695450"/>
          </a:xfrm>
          <a:prstGeom prst="rect">
            <a:avLst/>
          </a:prstGeom>
        </p:spPr>
      </p:pic>
      <p:pic>
        <p:nvPicPr>
          <p:cNvPr id="7" name="Imagen 6">
            <a:extLst>
              <a:ext uri="{FF2B5EF4-FFF2-40B4-BE49-F238E27FC236}">
                <a16:creationId xmlns:a16="http://schemas.microsoft.com/office/drawing/2014/main" id="{17390107-DD58-48CB-957B-2891BE6D5C5A}"/>
              </a:ext>
            </a:extLst>
          </p:cNvPr>
          <p:cNvPicPr>
            <a:picLocks noChangeAspect="1"/>
          </p:cNvPicPr>
          <p:nvPr/>
        </p:nvPicPr>
        <p:blipFill>
          <a:blip r:embed="rId3"/>
          <a:stretch>
            <a:fillRect/>
          </a:stretch>
        </p:blipFill>
        <p:spPr>
          <a:xfrm>
            <a:off x="851782" y="3823053"/>
            <a:ext cx="10601325" cy="1695450"/>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28 de febrero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47812124-82B0-4497-A388-5F1690F54D06}"/>
              </a:ext>
            </a:extLst>
          </p:cNvPr>
          <p:cNvPicPr>
            <a:picLocks noChangeAspect="1"/>
          </p:cNvPicPr>
          <p:nvPr/>
        </p:nvPicPr>
        <p:blipFill>
          <a:blip r:embed="rId2"/>
          <a:stretch>
            <a:fillRect/>
          </a:stretch>
        </p:blipFill>
        <p:spPr>
          <a:xfrm>
            <a:off x="1246413" y="754592"/>
            <a:ext cx="9610725"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1E9746DC-5EFC-479B-88A2-A3C87437C443}"/>
              </a:ext>
            </a:extLst>
          </p:cNvPr>
          <p:cNvPicPr>
            <a:picLocks noChangeAspect="1"/>
          </p:cNvPicPr>
          <p:nvPr/>
        </p:nvPicPr>
        <p:blipFill>
          <a:blip r:embed="rId2"/>
          <a:stretch>
            <a:fillRect/>
          </a:stretch>
        </p:blipFill>
        <p:spPr>
          <a:xfrm>
            <a:off x="1290637" y="1841148"/>
            <a:ext cx="9610725" cy="1669696"/>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03937921-64C6-47FE-B60D-E658689D9DAA}"/>
              </a:ext>
            </a:extLst>
          </p:cNvPr>
          <p:cNvPicPr>
            <a:picLocks noChangeAspect="1"/>
          </p:cNvPicPr>
          <p:nvPr/>
        </p:nvPicPr>
        <p:blipFill>
          <a:blip r:embed="rId2"/>
          <a:stretch>
            <a:fillRect/>
          </a:stretch>
        </p:blipFill>
        <p:spPr>
          <a:xfrm>
            <a:off x="90311" y="767080"/>
            <a:ext cx="11932356" cy="6090920"/>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2" name="Imagen 1">
            <a:extLst>
              <a:ext uri="{FF2B5EF4-FFF2-40B4-BE49-F238E27FC236}">
                <a16:creationId xmlns:a16="http://schemas.microsoft.com/office/drawing/2014/main" id="{D93F214C-2990-4D54-BD24-DE0DDEFC6B83}"/>
              </a:ext>
            </a:extLst>
          </p:cNvPr>
          <p:cNvPicPr>
            <a:picLocks noChangeAspect="1"/>
          </p:cNvPicPr>
          <p:nvPr/>
        </p:nvPicPr>
        <p:blipFill>
          <a:blip r:embed="rId3"/>
          <a:stretch>
            <a:fillRect/>
          </a:stretch>
        </p:blipFill>
        <p:spPr>
          <a:xfrm>
            <a:off x="1390650" y="1964436"/>
            <a:ext cx="9410700" cy="1914525"/>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19200" y="4636241"/>
            <a:ext cx="9753600" cy="246221"/>
          </a:xfrm>
          <a:prstGeom prst="rect">
            <a:avLst/>
          </a:prstGeom>
          <a:noFill/>
        </p:spPr>
        <p:txBody>
          <a:bodyPr wrap="square" rtlCol="0">
            <a:spAutoFit/>
          </a:bodyPr>
          <a:lstStyle/>
          <a:p>
            <a:r>
              <a:rPr lang="es-ES" sz="1000" b="1" dirty="0"/>
              <a:t> Nota: Al saldo del 28 de febrero de Tenedores de Bonos y Pagares Privados se debe restar USD 418.013.301,08, bonos que han sido recomprados por la Seguridad Social </a:t>
            </a:r>
            <a:endParaRPr lang="es-EC" dirty="0"/>
          </a:p>
        </p:txBody>
      </p:sp>
      <p:pic>
        <p:nvPicPr>
          <p:cNvPr id="2" name="Imagen 1">
            <a:extLst>
              <a:ext uri="{FF2B5EF4-FFF2-40B4-BE49-F238E27FC236}">
                <a16:creationId xmlns:a16="http://schemas.microsoft.com/office/drawing/2014/main" id="{B599681D-1041-41F6-9ADE-03322289DFC0}"/>
              </a:ext>
            </a:extLst>
          </p:cNvPr>
          <p:cNvPicPr>
            <a:picLocks noChangeAspect="1"/>
          </p:cNvPicPr>
          <p:nvPr/>
        </p:nvPicPr>
        <p:blipFill>
          <a:blip r:embed="rId3"/>
          <a:stretch>
            <a:fillRect/>
          </a:stretch>
        </p:blipFill>
        <p:spPr>
          <a:xfrm>
            <a:off x="1063272" y="1244600"/>
            <a:ext cx="9410700" cy="335280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E19DEAA3-8917-4014-B795-E77728C3DD07}"/>
              </a:ext>
            </a:extLst>
          </p:cNvPr>
          <p:cNvPicPr>
            <a:picLocks noChangeAspect="1"/>
          </p:cNvPicPr>
          <p:nvPr/>
        </p:nvPicPr>
        <p:blipFill>
          <a:blip r:embed="rId2"/>
          <a:stretch>
            <a:fillRect/>
          </a:stretch>
        </p:blipFill>
        <p:spPr>
          <a:xfrm>
            <a:off x="1221317" y="550334"/>
            <a:ext cx="9410700" cy="5353755"/>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Febrero 2022</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34524</TotalTime>
  <Words>1879</Words>
  <Application>Microsoft Office PowerPoint</Application>
  <PresentationFormat>Panorámica</PresentationFormat>
  <Paragraphs>255</Paragraphs>
  <Slides>46</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455</cp:revision>
  <cp:lastPrinted>2023-01-30T19:47:08Z</cp:lastPrinted>
  <dcterms:created xsi:type="dcterms:W3CDTF">2021-05-25T19:59:53Z</dcterms:created>
  <dcterms:modified xsi:type="dcterms:W3CDTF">2023-06-07T14:03:21Z</dcterms:modified>
</cp:coreProperties>
</file>