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659" autoAdjust="0"/>
    <p:restoredTop sz="95499" autoAdjust="0"/>
  </p:normalViewPr>
  <p:slideViewPr>
    <p:cSldViewPr snapToGrid="0">
      <p:cViewPr varScale="1">
        <p:scale>
          <a:sx n="68" d="100"/>
          <a:sy n="68" d="100"/>
        </p:scale>
        <p:origin x="58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11</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00556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46</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806858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49</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281929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18.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3.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8.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3169168" y="3045018"/>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a:solidFill>
                  <a:schemeClr val="bg1"/>
                </a:solidFill>
                <a:latin typeface="GOTHAM-LIGHT" pitchFamily="2" charset="0"/>
              </a:rPr>
              <a:t>31 de Agosto de 2025</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31 de Agosto de 2025</a:t>
            </a:r>
          </a:p>
          <a:p>
            <a:pPr>
              <a:lnSpc>
                <a:spcPct val="100000"/>
              </a:lnSpc>
              <a:spcBef>
                <a:spcPct val="0"/>
              </a:spcBef>
              <a:buFontTx/>
              <a:buNone/>
            </a:pPr>
            <a:r>
              <a:rPr lang="en-US" altLang="es-EC" sz="1200" b="1" i="1" dirty="0" err="1">
                <a:latin typeface="Calibri Light" panose="020F0302020204030204" pitchFamily="34" charset="0"/>
                <a:cs typeface="Times New Roman" panose="02020603050405020304" pitchFamily="18" charset="0"/>
              </a:rPr>
              <a:t>Cifras</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en</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millones</a:t>
            </a:r>
            <a:r>
              <a:rPr lang="en-US" altLang="es-EC" sz="1200" b="1" i="1" dirty="0">
                <a:latin typeface="Calibri Light" panose="020F0302020204030204" pitchFamily="34" charset="0"/>
                <a:cs typeface="Times New Roman" panose="02020603050405020304" pitchFamily="18" charset="0"/>
              </a:rPr>
              <a:t> de </a:t>
            </a:r>
            <a:r>
              <a:rPr lang="en-US" altLang="es-EC" sz="1200" b="1" i="1" dirty="0" err="1">
                <a:latin typeface="Calibri Light" panose="020F0302020204030204" pitchFamily="34" charset="0"/>
                <a:cs typeface="Times New Roman" panose="02020603050405020304" pitchFamily="18" charset="0"/>
              </a:rPr>
              <a:t>dólares</a:t>
            </a:r>
            <a:endParaRPr lang="es-EC" altLang="es-EC" sz="1200" b="1" i="1" dirty="0">
              <a:latin typeface="Calibri Light" panose="020F03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596134" y="3648509"/>
            <a:ext cx="8854152" cy="261610"/>
          </a:xfrm>
          <a:prstGeom prst="rect">
            <a:avLst/>
          </a:prstGeom>
        </p:spPr>
        <p:txBody>
          <a:bodyPr wrap="square">
            <a:spAutoFit/>
          </a:bodyPr>
          <a:lstStyle/>
          <a:p>
            <a:r>
              <a:rPr lang="es-MX" sz="1100" dirty="0">
                <a:latin typeface="Calibri" panose="020F0502020204030204" pitchFamily="34" charset="0"/>
              </a:rPr>
              <a:t>Nota: PIB 2025 última cifra previsional </a:t>
            </a:r>
            <a:r>
              <a:rPr lang="es-MX" sz="1100" dirty="0">
                <a:solidFill>
                  <a:schemeClr val="tx1"/>
                </a:solidFill>
                <a:latin typeface="Calibri" panose="020F0502020204030204" pitchFamily="34" charset="0"/>
              </a:rPr>
              <a:t>publicada (mayo 2025) </a:t>
            </a:r>
            <a:r>
              <a:rPr lang="es-MX" sz="1100" dirty="0">
                <a:latin typeface="Calibri" panose="020F0502020204030204" pitchFamily="34" charset="0"/>
              </a:rPr>
              <a:t>por el BCE https://www.bce.fin.ec/index.php/informacioneconomica/sector-real</a:t>
            </a:r>
            <a:r>
              <a:rPr lang="es-MX" sz="1100" dirty="0"/>
              <a:t> </a:t>
            </a:r>
            <a:endParaRPr lang="es-EC" sz="1100" dirty="0"/>
          </a:p>
        </p:txBody>
      </p:sp>
      <p:pic>
        <p:nvPicPr>
          <p:cNvPr id="2" name="Imagen 1">
            <a:extLst>
              <a:ext uri="{FF2B5EF4-FFF2-40B4-BE49-F238E27FC236}">
                <a16:creationId xmlns:a16="http://schemas.microsoft.com/office/drawing/2014/main" id="{5E15E5BB-4BB5-4020-A031-0CC209C386A8}"/>
              </a:ext>
            </a:extLst>
          </p:cNvPr>
          <p:cNvPicPr>
            <a:picLocks noChangeAspect="1"/>
          </p:cNvPicPr>
          <p:nvPr/>
        </p:nvPicPr>
        <p:blipFill>
          <a:blip r:embed="rId2"/>
          <a:stretch>
            <a:fillRect/>
          </a:stretch>
        </p:blipFill>
        <p:spPr>
          <a:xfrm>
            <a:off x="1678872" y="2683346"/>
            <a:ext cx="8416380" cy="912601"/>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sp>
        <p:nvSpPr>
          <p:cNvPr id="13" name="Título 3">
            <a:extLst>
              <a:ext uri="{FF2B5EF4-FFF2-40B4-BE49-F238E27FC236}">
                <a16:creationId xmlns:a16="http://schemas.microsoft.com/office/drawing/2014/main" id="{68BF485E-0D93-4651-A278-A6B4DC597CA0}"/>
              </a:ext>
            </a:extLst>
          </p:cNvPr>
          <p:cNvSpPr txBox="1">
            <a:spLocks/>
          </p:cNvSpPr>
          <p:nvPr/>
        </p:nvSpPr>
        <p:spPr>
          <a:xfrm>
            <a:off x="687370" y="0"/>
            <a:ext cx="11237152" cy="71120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2" name="Imagen 1">
            <a:extLst>
              <a:ext uri="{FF2B5EF4-FFF2-40B4-BE49-F238E27FC236}">
                <a16:creationId xmlns:a16="http://schemas.microsoft.com/office/drawing/2014/main" id="{6908E6C2-F7CC-4BC4-A9E0-08C718B2D7B7}"/>
              </a:ext>
            </a:extLst>
          </p:cNvPr>
          <p:cNvPicPr>
            <a:picLocks noChangeAspect="1"/>
          </p:cNvPicPr>
          <p:nvPr/>
        </p:nvPicPr>
        <p:blipFill>
          <a:blip r:embed="rId3"/>
          <a:stretch>
            <a:fillRect/>
          </a:stretch>
        </p:blipFill>
        <p:spPr>
          <a:xfrm>
            <a:off x="385665" y="846422"/>
            <a:ext cx="5545838" cy="3705333"/>
          </a:xfrm>
          <a:prstGeom prst="rect">
            <a:avLst/>
          </a:prstGeom>
        </p:spPr>
      </p:pic>
      <p:pic>
        <p:nvPicPr>
          <p:cNvPr id="7" name="Imagen 6">
            <a:extLst>
              <a:ext uri="{FF2B5EF4-FFF2-40B4-BE49-F238E27FC236}">
                <a16:creationId xmlns:a16="http://schemas.microsoft.com/office/drawing/2014/main" id="{21D2415B-426C-4232-862B-BE2ABB66E478}"/>
              </a:ext>
            </a:extLst>
          </p:cNvPr>
          <p:cNvPicPr>
            <a:picLocks noChangeAspect="1"/>
          </p:cNvPicPr>
          <p:nvPr/>
        </p:nvPicPr>
        <p:blipFill>
          <a:blip r:embed="rId4"/>
          <a:stretch>
            <a:fillRect/>
          </a:stretch>
        </p:blipFill>
        <p:spPr>
          <a:xfrm>
            <a:off x="6137117" y="4695419"/>
            <a:ext cx="5497106" cy="1389497"/>
          </a:xfrm>
          <a:prstGeom prst="rect">
            <a:avLst/>
          </a:prstGeom>
        </p:spPr>
      </p:pic>
      <p:pic>
        <p:nvPicPr>
          <p:cNvPr id="8" name="Imagen 7">
            <a:extLst>
              <a:ext uri="{FF2B5EF4-FFF2-40B4-BE49-F238E27FC236}">
                <a16:creationId xmlns:a16="http://schemas.microsoft.com/office/drawing/2014/main" id="{4C20BA0A-BE7E-4A42-B763-2E8F75A76374}"/>
              </a:ext>
            </a:extLst>
          </p:cNvPr>
          <p:cNvPicPr>
            <a:picLocks noChangeAspect="1"/>
          </p:cNvPicPr>
          <p:nvPr/>
        </p:nvPicPr>
        <p:blipFill>
          <a:blip r:embed="rId5"/>
          <a:stretch>
            <a:fillRect/>
          </a:stretch>
        </p:blipFill>
        <p:spPr>
          <a:xfrm>
            <a:off x="389472" y="4568377"/>
            <a:ext cx="5553453" cy="1880192"/>
          </a:xfrm>
          <a:prstGeom prst="rect">
            <a:avLst/>
          </a:prstGeom>
        </p:spPr>
      </p:pic>
      <p:pic>
        <p:nvPicPr>
          <p:cNvPr id="3" name="Imagen 2">
            <a:extLst>
              <a:ext uri="{FF2B5EF4-FFF2-40B4-BE49-F238E27FC236}">
                <a16:creationId xmlns:a16="http://schemas.microsoft.com/office/drawing/2014/main" id="{DB615E31-15EE-40C0-ABED-21360DA725A1}"/>
              </a:ext>
            </a:extLst>
          </p:cNvPr>
          <p:cNvPicPr>
            <a:picLocks noChangeAspect="1"/>
          </p:cNvPicPr>
          <p:nvPr/>
        </p:nvPicPr>
        <p:blipFill>
          <a:blip r:embed="rId6"/>
          <a:stretch>
            <a:fillRect/>
          </a:stretch>
        </p:blipFill>
        <p:spPr>
          <a:xfrm>
            <a:off x="6096000" y="846422"/>
            <a:ext cx="5497105" cy="3810646"/>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t>
            </a:r>
            <a:r>
              <a:rPr lang="en-US" altLang="es-EC" sz="4000" dirty="0" err="1">
                <a:solidFill>
                  <a:schemeClr val="bg1"/>
                </a:solidFill>
                <a:latin typeface="Arial"/>
              </a:rPr>
              <a:t>Agregada</a:t>
            </a:r>
            <a:r>
              <a:rPr lang="en-US" altLang="es-EC" sz="4000" dirty="0">
                <a:solidFill>
                  <a:schemeClr val="bg1"/>
                </a:solidFill>
                <a:latin typeface="Arial"/>
              </a:rPr>
              <a:t>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AGOSTO 2025</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2" name="Imagen 1">
            <a:extLst>
              <a:ext uri="{FF2B5EF4-FFF2-40B4-BE49-F238E27FC236}">
                <a16:creationId xmlns:a16="http://schemas.microsoft.com/office/drawing/2014/main" id="{5BDB2AF0-0272-4546-908E-D180AD83EBF8}"/>
              </a:ext>
            </a:extLst>
          </p:cNvPr>
          <p:cNvPicPr>
            <a:picLocks noChangeAspect="1"/>
          </p:cNvPicPr>
          <p:nvPr/>
        </p:nvPicPr>
        <p:blipFill>
          <a:blip r:embed="rId2"/>
          <a:stretch>
            <a:fillRect/>
          </a:stretch>
        </p:blipFill>
        <p:spPr>
          <a:xfrm>
            <a:off x="1721347" y="1216796"/>
            <a:ext cx="8744289" cy="3860480"/>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Agosto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DEL SECTOR PÚBLICO TOTAL </a:t>
            </a:r>
          </a:p>
        </p:txBody>
      </p:sp>
      <p:pic>
        <p:nvPicPr>
          <p:cNvPr id="2" name="Imagen 1">
            <a:extLst>
              <a:ext uri="{FF2B5EF4-FFF2-40B4-BE49-F238E27FC236}">
                <a16:creationId xmlns:a16="http://schemas.microsoft.com/office/drawing/2014/main" id="{2CCE0C2A-5EBC-454E-B1FB-A0D4B66768E6}"/>
              </a:ext>
            </a:extLst>
          </p:cNvPr>
          <p:cNvPicPr>
            <a:picLocks noChangeAspect="1"/>
          </p:cNvPicPr>
          <p:nvPr/>
        </p:nvPicPr>
        <p:blipFill>
          <a:blip r:embed="rId2"/>
          <a:stretch>
            <a:fillRect/>
          </a:stretch>
        </p:blipFill>
        <p:spPr>
          <a:xfrm>
            <a:off x="6782531" y="3201985"/>
            <a:ext cx="4327823" cy="1547553"/>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2" name="Imagen 1">
            <a:extLst>
              <a:ext uri="{FF2B5EF4-FFF2-40B4-BE49-F238E27FC236}">
                <a16:creationId xmlns:a16="http://schemas.microsoft.com/office/drawing/2014/main" id="{104C96F6-9ECB-4911-8B6F-FDA7B3CEF79F}"/>
              </a:ext>
            </a:extLst>
          </p:cNvPr>
          <p:cNvPicPr>
            <a:picLocks noChangeAspect="1"/>
          </p:cNvPicPr>
          <p:nvPr/>
        </p:nvPicPr>
        <p:blipFill>
          <a:blip r:embed="rId3"/>
          <a:stretch>
            <a:fillRect/>
          </a:stretch>
        </p:blipFill>
        <p:spPr>
          <a:xfrm>
            <a:off x="997261" y="1186525"/>
            <a:ext cx="10312839" cy="4364999"/>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3" name="CuadroTexto 2"/>
          <p:cNvSpPr txBox="1"/>
          <p:nvPr/>
        </p:nvSpPr>
        <p:spPr>
          <a:xfrm>
            <a:off x="951230" y="25955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7" name="Imagen 6">
            <a:extLst>
              <a:ext uri="{FF2B5EF4-FFF2-40B4-BE49-F238E27FC236}">
                <a16:creationId xmlns:a16="http://schemas.microsoft.com/office/drawing/2014/main" id="{DBB64BB6-A3C4-469A-BF9E-7AD52FD81EFA}"/>
              </a:ext>
            </a:extLst>
          </p:cNvPr>
          <p:cNvPicPr>
            <a:picLocks noChangeAspect="1"/>
          </p:cNvPicPr>
          <p:nvPr/>
        </p:nvPicPr>
        <p:blipFill>
          <a:blip r:embed="rId2"/>
          <a:stretch>
            <a:fillRect/>
          </a:stretch>
        </p:blipFill>
        <p:spPr>
          <a:xfrm>
            <a:off x="1059535" y="997525"/>
            <a:ext cx="9529333" cy="5333819"/>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88B68DC8-90A9-415E-8CBC-D8E567D3F390}"/>
              </a:ext>
            </a:extLst>
          </p:cNvPr>
          <p:cNvPicPr>
            <a:picLocks noChangeAspect="1"/>
          </p:cNvPicPr>
          <p:nvPr/>
        </p:nvPicPr>
        <p:blipFill>
          <a:blip r:embed="rId3"/>
          <a:stretch>
            <a:fillRect/>
          </a:stretch>
        </p:blipFill>
        <p:spPr>
          <a:xfrm>
            <a:off x="1157668" y="1380291"/>
            <a:ext cx="9685587" cy="1809754"/>
          </a:xfrm>
          <a:prstGeom prst="rect">
            <a:avLst/>
          </a:prstGeom>
        </p:spPr>
      </p:pic>
      <p:pic>
        <p:nvPicPr>
          <p:cNvPr id="3" name="Imagen 2">
            <a:extLst>
              <a:ext uri="{FF2B5EF4-FFF2-40B4-BE49-F238E27FC236}">
                <a16:creationId xmlns:a16="http://schemas.microsoft.com/office/drawing/2014/main" id="{203E9976-7197-403C-AAB6-92838E20CCA5}"/>
              </a:ext>
            </a:extLst>
          </p:cNvPr>
          <p:cNvPicPr>
            <a:picLocks noChangeAspect="1"/>
          </p:cNvPicPr>
          <p:nvPr/>
        </p:nvPicPr>
        <p:blipFill>
          <a:blip r:embed="rId4"/>
          <a:stretch>
            <a:fillRect/>
          </a:stretch>
        </p:blipFill>
        <p:spPr>
          <a:xfrm>
            <a:off x="1165286" y="3866629"/>
            <a:ext cx="9761793" cy="2035407"/>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DEL 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Agosto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2" name="Imagen 1">
            <a:extLst>
              <a:ext uri="{FF2B5EF4-FFF2-40B4-BE49-F238E27FC236}">
                <a16:creationId xmlns:a16="http://schemas.microsoft.com/office/drawing/2014/main" id="{4991BA47-AC9B-4AD1-8B7F-3D6C63745AF2}"/>
              </a:ext>
            </a:extLst>
          </p:cNvPr>
          <p:cNvPicPr>
            <a:picLocks noChangeAspect="1"/>
          </p:cNvPicPr>
          <p:nvPr/>
        </p:nvPicPr>
        <p:blipFill>
          <a:blip r:embed="rId2"/>
          <a:stretch>
            <a:fillRect/>
          </a:stretch>
        </p:blipFill>
        <p:spPr>
          <a:xfrm>
            <a:off x="7023198" y="3261323"/>
            <a:ext cx="4179210" cy="1549710"/>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a:extLst>
              <a:ext uri="{FF2B5EF4-FFF2-40B4-BE49-F238E27FC236}">
                <a16:creationId xmlns:a16="http://schemas.microsoft.com/office/drawing/2014/main" id="{54F7EFC9-ACC5-45AB-93DF-66546A861E49}"/>
              </a:ext>
            </a:extLst>
          </p:cNvPr>
          <p:cNvPicPr>
            <a:picLocks noChangeAspect="1"/>
          </p:cNvPicPr>
          <p:nvPr/>
        </p:nvPicPr>
        <p:blipFill>
          <a:blip r:embed="rId2"/>
          <a:stretch>
            <a:fillRect/>
          </a:stretch>
        </p:blipFill>
        <p:spPr>
          <a:xfrm>
            <a:off x="628650" y="996938"/>
            <a:ext cx="10959970" cy="4631728"/>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a:latin typeface="Calibri (Cuerpo)"/>
                <a:cs typeface="Times New Roman" panose="02020603050405020304" pitchFamily="18" charset="0"/>
              </a:rPr>
              <a:t>Pasivos contingentes del Gobierno Central de acuerdo con el Artículo 123 del COPLAFIP.</a:t>
            </a: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CuadroTexto 5"/>
          <p:cNvSpPr txBox="1"/>
          <p:nvPr/>
        </p:nvSpPr>
        <p:spPr>
          <a:xfrm>
            <a:off x="647701" y="199121"/>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3" name="Imagen 2">
            <a:extLst>
              <a:ext uri="{FF2B5EF4-FFF2-40B4-BE49-F238E27FC236}">
                <a16:creationId xmlns:a16="http://schemas.microsoft.com/office/drawing/2014/main" id="{C11603C9-E32C-4F36-A285-392A21F9224F}"/>
              </a:ext>
            </a:extLst>
          </p:cNvPr>
          <p:cNvPicPr>
            <a:picLocks noChangeAspect="1"/>
          </p:cNvPicPr>
          <p:nvPr/>
        </p:nvPicPr>
        <p:blipFill>
          <a:blip r:embed="rId2"/>
          <a:stretch>
            <a:fillRect/>
          </a:stretch>
        </p:blipFill>
        <p:spPr>
          <a:xfrm>
            <a:off x="643890" y="816476"/>
            <a:ext cx="10786288" cy="5364848"/>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800"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640C9AF2-EF69-466F-B102-1CD1A1ACB7ED}"/>
              </a:ext>
            </a:extLst>
          </p:cNvPr>
          <p:cNvPicPr>
            <a:picLocks noChangeAspect="1"/>
          </p:cNvPicPr>
          <p:nvPr/>
        </p:nvPicPr>
        <p:blipFill>
          <a:blip r:embed="rId2"/>
          <a:stretch>
            <a:fillRect/>
          </a:stretch>
        </p:blipFill>
        <p:spPr>
          <a:xfrm>
            <a:off x="701040" y="1432173"/>
            <a:ext cx="10766282" cy="1932429"/>
          </a:xfrm>
          <a:prstGeom prst="rect">
            <a:avLst/>
          </a:prstGeom>
        </p:spPr>
      </p:pic>
      <p:pic>
        <p:nvPicPr>
          <p:cNvPr id="8" name="Imagen 7">
            <a:extLst>
              <a:ext uri="{FF2B5EF4-FFF2-40B4-BE49-F238E27FC236}">
                <a16:creationId xmlns:a16="http://schemas.microsoft.com/office/drawing/2014/main" id="{CCC579FC-5A08-446A-8FD0-FC4D7A4AA7C5}"/>
              </a:ext>
            </a:extLst>
          </p:cNvPr>
          <p:cNvPicPr>
            <a:picLocks noChangeAspect="1"/>
          </p:cNvPicPr>
          <p:nvPr/>
        </p:nvPicPr>
        <p:blipFill>
          <a:blip r:embed="rId3"/>
          <a:stretch>
            <a:fillRect/>
          </a:stretch>
        </p:blipFill>
        <p:spPr>
          <a:xfrm>
            <a:off x="701040" y="3835633"/>
            <a:ext cx="10766282" cy="1951407"/>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DEL 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18524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Agosto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2" name="Imagen 1">
            <a:extLst>
              <a:ext uri="{FF2B5EF4-FFF2-40B4-BE49-F238E27FC236}">
                <a16:creationId xmlns:a16="http://schemas.microsoft.com/office/drawing/2014/main" id="{03C84960-8E23-4C58-BB0A-E54C3C4BC428}"/>
              </a:ext>
            </a:extLst>
          </p:cNvPr>
          <p:cNvPicPr>
            <a:picLocks noChangeAspect="1"/>
          </p:cNvPicPr>
          <p:nvPr/>
        </p:nvPicPr>
        <p:blipFill>
          <a:blip r:embed="rId2"/>
          <a:stretch>
            <a:fillRect/>
          </a:stretch>
        </p:blipFill>
        <p:spPr>
          <a:xfrm>
            <a:off x="7178786" y="3125909"/>
            <a:ext cx="4043932" cy="1560172"/>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2" name="Imagen 1">
            <a:extLst>
              <a:ext uri="{FF2B5EF4-FFF2-40B4-BE49-F238E27FC236}">
                <a16:creationId xmlns:a16="http://schemas.microsoft.com/office/drawing/2014/main" id="{9D62C14F-9474-45B5-B973-094A389042C0}"/>
              </a:ext>
            </a:extLst>
          </p:cNvPr>
          <p:cNvPicPr>
            <a:picLocks noChangeAspect="1"/>
          </p:cNvPicPr>
          <p:nvPr/>
        </p:nvPicPr>
        <p:blipFill>
          <a:blip r:embed="rId2"/>
          <a:stretch>
            <a:fillRect/>
          </a:stretch>
        </p:blipFill>
        <p:spPr>
          <a:xfrm>
            <a:off x="704847" y="1084207"/>
            <a:ext cx="10648951" cy="4464282"/>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CuadroTexto 5"/>
          <p:cNvSpPr txBox="1"/>
          <p:nvPr/>
        </p:nvSpPr>
        <p:spPr>
          <a:xfrm>
            <a:off x="879968" y="191502"/>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3" name="Imagen 2">
            <a:extLst>
              <a:ext uri="{FF2B5EF4-FFF2-40B4-BE49-F238E27FC236}">
                <a16:creationId xmlns:a16="http://schemas.microsoft.com/office/drawing/2014/main" id="{A302FEA2-24B3-465C-88E6-75AE98AE8607}"/>
              </a:ext>
            </a:extLst>
          </p:cNvPr>
          <p:cNvPicPr>
            <a:picLocks noChangeAspect="1"/>
          </p:cNvPicPr>
          <p:nvPr/>
        </p:nvPicPr>
        <p:blipFill>
          <a:blip r:embed="rId2"/>
          <a:stretch>
            <a:fillRect/>
          </a:stretch>
        </p:blipFill>
        <p:spPr>
          <a:xfrm>
            <a:off x="853441" y="816544"/>
            <a:ext cx="10633710" cy="5742196"/>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685800" y="33909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373D5F4D-7D02-44DE-9B69-C5B676EEC28F}"/>
              </a:ext>
            </a:extLst>
          </p:cNvPr>
          <p:cNvPicPr>
            <a:picLocks noChangeAspect="1"/>
          </p:cNvPicPr>
          <p:nvPr/>
        </p:nvPicPr>
        <p:blipFill>
          <a:blip r:embed="rId2"/>
          <a:stretch>
            <a:fillRect/>
          </a:stretch>
        </p:blipFill>
        <p:spPr>
          <a:xfrm>
            <a:off x="845819" y="1356512"/>
            <a:ext cx="10648951" cy="1884918"/>
          </a:xfrm>
          <a:prstGeom prst="rect">
            <a:avLst/>
          </a:prstGeom>
        </p:spPr>
      </p:pic>
      <p:pic>
        <p:nvPicPr>
          <p:cNvPr id="3" name="Imagen 2">
            <a:extLst>
              <a:ext uri="{FF2B5EF4-FFF2-40B4-BE49-F238E27FC236}">
                <a16:creationId xmlns:a16="http://schemas.microsoft.com/office/drawing/2014/main" id="{D7D705AA-391F-4A33-9EFC-5E4346B34452}"/>
              </a:ext>
            </a:extLst>
          </p:cNvPr>
          <p:cNvPicPr>
            <a:picLocks noChangeAspect="1"/>
          </p:cNvPicPr>
          <p:nvPr/>
        </p:nvPicPr>
        <p:blipFill>
          <a:blip r:embed="rId3"/>
          <a:stretch>
            <a:fillRect/>
          </a:stretch>
        </p:blipFill>
        <p:spPr>
          <a:xfrm>
            <a:off x="845819" y="3958271"/>
            <a:ext cx="10648951" cy="1711916"/>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23850"/>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1894113" y="1218156"/>
            <a:ext cx="6202117" cy="584775"/>
          </a:xfrm>
          <a:prstGeom prst="rect">
            <a:avLst/>
          </a:prstGeom>
          <a:noFill/>
        </p:spPr>
        <p:txBody>
          <a:bodyPr wrap="square">
            <a:spAutoFit/>
          </a:bodyPr>
          <a:lstStyle/>
          <a:p>
            <a:pPr>
              <a:defRPr/>
            </a:pPr>
            <a:endParaRPr lang="es-EC" altLang="es-EC" sz="1200" b="1" i="1" dirty="0">
              <a:latin typeface="Calibri Light" panose="020F0302020204030204" pitchFamily="34" charset="0"/>
              <a:cs typeface="Times New Roman" panose="02020603050405020304" pitchFamily="18" charset="0"/>
            </a:endParaRPr>
          </a:p>
          <a:p>
            <a:pPr>
              <a:defRPr/>
            </a:pPr>
            <a:r>
              <a:rPr lang="es-EC" altLang="es-EC" sz="2000" b="1" i="1" dirty="0">
                <a:latin typeface="Calibri Light" panose="020F0302020204030204" pitchFamily="34" charset="0"/>
                <a:cs typeface="Times New Roman" panose="02020603050405020304" pitchFamily="18" charset="0"/>
              </a:rPr>
              <a:t>Corte a Agosto 2025</a:t>
            </a:r>
          </a:p>
        </p:txBody>
      </p:sp>
      <p:pic>
        <p:nvPicPr>
          <p:cNvPr id="3" name="Imagen 2">
            <a:extLst>
              <a:ext uri="{FF2B5EF4-FFF2-40B4-BE49-F238E27FC236}">
                <a16:creationId xmlns:a16="http://schemas.microsoft.com/office/drawing/2014/main" id="{350160E8-47E8-4C0D-AE99-8209ED87A04F}"/>
              </a:ext>
            </a:extLst>
          </p:cNvPr>
          <p:cNvPicPr>
            <a:picLocks noChangeAspect="1"/>
          </p:cNvPicPr>
          <p:nvPr/>
        </p:nvPicPr>
        <p:blipFill>
          <a:blip r:embed="rId2"/>
          <a:stretch>
            <a:fillRect/>
          </a:stretch>
        </p:blipFill>
        <p:spPr>
          <a:xfrm>
            <a:off x="1948972" y="1835190"/>
            <a:ext cx="5851970" cy="3617957"/>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Agosto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a:extLst>
              <a:ext uri="{FF2B5EF4-FFF2-40B4-BE49-F238E27FC236}">
                <a16:creationId xmlns:a16="http://schemas.microsoft.com/office/drawing/2014/main" id="{876E0964-F279-45ED-BC3C-FEA629BD6831}"/>
              </a:ext>
            </a:extLst>
          </p:cNvPr>
          <p:cNvPicPr>
            <a:picLocks noChangeAspect="1"/>
          </p:cNvPicPr>
          <p:nvPr/>
        </p:nvPicPr>
        <p:blipFill>
          <a:blip r:embed="rId2"/>
          <a:stretch>
            <a:fillRect/>
          </a:stretch>
        </p:blipFill>
        <p:spPr>
          <a:xfrm>
            <a:off x="7218197" y="3102902"/>
            <a:ext cx="4269293" cy="1583622"/>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55003" y="335713"/>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2" name="Imagen 1">
            <a:extLst>
              <a:ext uri="{FF2B5EF4-FFF2-40B4-BE49-F238E27FC236}">
                <a16:creationId xmlns:a16="http://schemas.microsoft.com/office/drawing/2014/main" id="{3BB7A6C0-21E5-4244-99D0-851F24BACB3D}"/>
              </a:ext>
            </a:extLst>
          </p:cNvPr>
          <p:cNvPicPr>
            <a:picLocks noChangeAspect="1"/>
          </p:cNvPicPr>
          <p:nvPr/>
        </p:nvPicPr>
        <p:blipFill>
          <a:blip r:embed="rId2"/>
          <a:stretch>
            <a:fillRect/>
          </a:stretch>
        </p:blipFill>
        <p:spPr>
          <a:xfrm>
            <a:off x="513684" y="1139399"/>
            <a:ext cx="11166528" cy="4420147"/>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CuadroTexto 5"/>
          <p:cNvSpPr txBox="1"/>
          <p:nvPr/>
        </p:nvSpPr>
        <p:spPr>
          <a:xfrm>
            <a:off x="585470" y="27873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9DB6954F-3447-4CA3-8CBB-7169EB5A3752}"/>
              </a:ext>
            </a:extLst>
          </p:cNvPr>
          <p:cNvPicPr>
            <a:picLocks noChangeAspect="1"/>
          </p:cNvPicPr>
          <p:nvPr/>
        </p:nvPicPr>
        <p:blipFill>
          <a:blip r:embed="rId2"/>
          <a:stretch>
            <a:fillRect/>
          </a:stretch>
        </p:blipFill>
        <p:spPr>
          <a:xfrm>
            <a:off x="517698" y="916206"/>
            <a:ext cx="10493202" cy="5448571"/>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59199F1C-EF52-42D0-A097-39A4261A3EAB}"/>
              </a:ext>
            </a:extLst>
          </p:cNvPr>
          <p:cNvPicPr>
            <a:picLocks noChangeAspect="1"/>
          </p:cNvPicPr>
          <p:nvPr/>
        </p:nvPicPr>
        <p:blipFill>
          <a:blip r:embed="rId2"/>
          <a:stretch>
            <a:fillRect/>
          </a:stretch>
        </p:blipFill>
        <p:spPr>
          <a:xfrm>
            <a:off x="998536" y="1296262"/>
            <a:ext cx="10086230" cy="2015317"/>
          </a:xfrm>
          <a:prstGeom prst="rect">
            <a:avLst/>
          </a:prstGeom>
        </p:spPr>
      </p:pic>
      <p:pic>
        <p:nvPicPr>
          <p:cNvPr id="7" name="Imagen 6">
            <a:extLst>
              <a:ext uri="{FF2B5EF4-FFF2-40B4-BE49-F238E27FC236}">
                <a16:creationId xmlns:a16="http://schemas.microsoft.com/office/drawing/2014/main" id="{EDCEE0F7-66C7-48AF-B4FE-AE5F0B04E68F}"/>
              </a:ext>
            </a:extLst>
          </p:cNvPr>
          <p:cNvPicPr>
            <a:picLocks noChangeAspect="1"/>
          </p:cNvPicPr>
          <p:nvPr/>
        </p:nvPicPr>
        <p:blipFill>
          <a:blip r:embed="rId3"/>
          <a:stretch>
            <a:fillRect/>
          </a:stretch>
        </p:blipFill>
        <p:spPr>
          <a:xfrm>
            <a:off x="998536" y="3913378"/>
            <a:ext cx="10086230" cy="1903450"/>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Agosto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a:extLst>
              <a:ext uri="{FF2B5EF4-FFF2-40B4-BE49-F238E27FC236}">
                <a16:creationId xmlns:a16="http://schemas.microsoft.com/office/drawing/2014/main" id="{33335136-49C2-4F57-87E6-356A8F8B0F06}"/>
              </a:ext>
            </a:extLst>
          </p:cNvPr>
          <p:cNvPicPr>
            <a:picLocks noChangeAspect="1"/>
          </p:cNvPicPr>
          <p:nvPr/>
        </p:nvPicPr>
        <p:blipFill>
          <a:blip r:embed="rId2"/>
          <a:stretch>
            <a:fillRect/>
          </a:stretch>
        </p:blipFill>
        <p:spPr>
          <a:xfrm>
            <a:off x="6700124" y="3733553"/>
            <a:ext cx="4257689" cy="1476692"/>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2" name="Imagen 1">
            <a:extLst>
              <a:ext uri="{FF2B5EF4-FFF2-40B4-BE49-F238E27FC236}">
                <a16:creationId xmlns:a16="http://schemas.microsoft.com/office/drawing/2014/main" id="{7ED94D33-7F36-45C7-A10A-2B3BC1A3A7B7}"/>
              </a:ext>
            </a:extLst>
          </p:cNvPr>
          <p:cNvPicPr>
            <a:picLocks noChangeAspect="1"/>
          </p:cNvPicPr>
          <p:nvPr/>
        </p:nvPicPr>
        <p:blipFill>
          <a:blip r:embed="rId2"/>
          <a:stretch>
            <a:fillRect/>
          </a:stretch>
        </p:blipFill>
        <p:spPr>
          <a:xfrm>
            <a:off x="547961" y="1064672"/>
            <a:ext cx="11059319" cy="4522980"/>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CuadroTexto 5"/>
          <p:cNvSpPr txBox="1"/>
          <p:nvPr/>
        </p:nvSpPr>
        <p:spPr>
          <a:xfrm>
            <a:off x="680403" y="252095"/>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3" name="Imagen 2">
            <a:extLst>
              <a:ext uri="{FF2B5EF4-FFF2-40B4-BE49-F238E27FC236}">
                <a16:creationId xmlns:a16="http://schemas.microsoft.com/office/drawing/2014/main" id="{9CE071E2-78A2-4AA3-BBEB-B6A5004A157C}"/>
              </a:ext>
            </a:extLst>
          </p:cNvPr>
          <p:cNvPicPr>
            <a:picLocks noChangeAspect="1"/>
          </p:cNvPicPr>
          <p:nvPr/>
        </p:nvPicPr>
        <p:blipFill>
          <a:blip r:embed="rId2"/>
          <a:stretch>
            <a:fillRect/>
          </a:stretch>
        </p:blipFill>
        <p:spPr>
          <a:xfrm>
            <a:off x="680403" y="890798"/>
            <a:ext cx="10958188" cy="5367935"/>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3" name="Imagen 2">
            <a:extLst>
              <a:ext uri="{FF2B5EF4-FFF2-40B4-BE49-F238E27FC236}">
                <a16:creationId xmlns:a16="http://schemas.microsoft.com/office/drawing/2014/main" id="{CC08BF1C-2711-4914-B987-68C04D6BB22E}"/>
              </a:ext>
            </a:extLst>
          </p:cNvPr>
          <p:cNvPicPr>
            <a:picLocks noChangeAspect="1"/>
          </p:cNvPicPr>
          <p:nvPr/>
        </p:nvPicPr>
        <p:blipFill>
          <a:blip r:embed="rId2"/>
          <a:stretch>
            <a:fillRect/>
          </a:stretch>
        </p:blipFill>
        <p:spPr>
          <a:xfrm>
            <a:off x="871133" y="1278307"/>
            <a:ext cx="10482664" cy="2045633"/>
          </a:xfrm>
          <a:prstGeom prst="rect">
            <a:avLst/>
          </a:prstGeom>
        </p:spPr>
      </p:pic>
      <p:pic>
        <p:nvPicPr>
          <p:cNvPr id="7" name="Imagen 6">
            <a:extLst>
              <a:ext uri="{FF2B5EF4-FFF2-40B4-BE49-F238E27FC236}">
                <a16:creationId xmlns:a16="http://schemas.microsoft.com/office/drawing/2014/main" id="{662D91BC-3F5B-4644-B871-11FD4F4DE938}"/>
              </a:ext>
            </a:extLst>
          </p:cNvPr>
          <p:cNvPicPr>
            <a:picLocks noChangeAspect="1"/>
          </p:cNvPicPr>
          <p:nvPr/>
        </p:nvPicPr>
        <p:blipFill>
          <a:blip r:embed="rId3"/>
          <a:stretch>
            <a:fillRect/>
          </a:stretch>
        </p:blipFill>
        <p:spPr>
          <a:xfrm>
            <a:off x="871134" y="3825473"/>
            <a:ext cx="10482664" cy="1892298"/>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0"/>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agosto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a:extLst>
              <a:ext uri="{FF2B5EF4-FFF2-40B4-BE49-F238E27FC236}">
                <a16:creationId xmlns:a16="http://schemas.microsoft.com/office/drawing/2014/main" id="{482EC93C-D089-4880-8BB3-3523CEFFD580}"/>
              </a:ext>
            </a:extLst>
          </p:cNvPr>
          <p:cNvPicPr>
            <a:picLocks noChangeAspect="1"/>
          </p:cNvPicPr>
          <p:nvPr/>
        </p:nvPicPr>
        <p:blipFill>
          <a:blip r:embed="rId2"/>
          <a:stretch>
            <a:fillRect/>
          </a:stretch>
        </p:blipFill>
        <p:spPr>
          <a:xfrm>
            <a:off x="7421341" y="3545266"/>
            <a:ext cx="4174153" cy="1307252"/>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a:extLst>
              <a:ext uri="{FF2B5EF4-FFF2-40B4-BE49-F238E27FC236}">
                <a16:creationId xmlns:a16="http://schemas.microsoft.com/office/drawing/2014/main" id="{84E644D8-F3BA-44B4-82DE-341AAE3C1067}"/>
              </a:ext>
            </a:extLst>
          </p:cNvPr>
          <p:cNvPicPr>
            <a:picLocks noChangeAspect="1"/>
          </p:cNvPicPr>
          <p:nvPr/>
        </p:nvPicPr>
        <p:blipFill>
          <a:blip r:embed="rId2"/>
          <a:stretch>
            <a:fillRect/>
          </a:stretch>
        </p:blipFill>
        <p:spPr>
          <a:xfrm>
            <a:off x="569628" y="965576"/>
            <a:ext cx="11084305" cy="4513897"/>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CuadroTexto 5"/>
          <p:cNvSpPr txBox="1"/>
          <p:nvPr/>
        </p:nvSpPr>
        <p:spPr>
          <a:xfrm>
            <a:off x="709613" y="287020"/>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3" name="Imagen 2">
            <a:extLst>
              <a:ext uri="{FF2B5EF4-FFF2-40B4-BE49-F238E27FC236}">
                <a16:creationId xmlns:a16="http://schemas.microsoft.com/office/drawing/2014/main" id="{4092FA2B-DD38-4124-A1B1-3E42C7C60BEA}"/>
              </a:ext>
            </a:extLst>
          </p:cNvPr>
          <p:cNvPicPr>
            <a:picLocks noChangeAspect="1"/>
          </p:cNvPicPr>
          <p:nvPr/>
        </p:nvPicPr>
        <p:blipFill>
          <a:blip r:embed="rId2"/>
          <a:stretch>
            <a:fillRect/>
          </a:stretch>
        </p:blipFill>
        <p:spPr>
          <a:xfrm>
            <a:off x="639761" y="908412"/>
            <a:ext cx="10973116" cy="5315049"/>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998538" y="3206044"/>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3" name="Imagen 2">
            <a:extLst>
              <a:ext uri="{FF2B5EF4-FFF2-40B4-BE49-F238E27FC236}">
                <a16:creationId xmlns:a16="http://schemas.microsoft.com/office/drawing/2014/main" id="{D7D6E212-30A9-43BF-8228-540E00F39906}"/>
              </a:ext>
            </a:extLst>
          </p:cNvPr>
          <p:cNvPicPr>
            <a:picLocks noChangeAspect="1"/>
          </p:cNvPicPr>
          <p:nvPr/>
        </p:nvPicPr>
        <p:blipFill>
          <a:blip r:embed="rId2"/>
          <a:stretch>
            <a:fillRect/>
          </a:stretch>
        </p:blipFill>
        <p:spPr>
          <a:xfrm>
            <a:off x="815903" y="1101719"/>
            <a:ext cx="10537896" cy="1947339"/>
          </a:xfrm>
          <a:prstGeom prst="rect">
            <a:avLst/>
          </a:prstGeom>
        </p:spPr>
      </p:pic>
      <p:pic>
        <p:nvPicPr>
          <p:cNvPr id="8" name="Imagen 7">
            <a:extLst>
              <a:ext uri="{FF2B5EF4-FFF2-40B4-BE49-F238E27FC236}">
                <a16:creationId xmlns:a16="http://schemas.microsoft.com/office/drawing/2014/main" id="{A2590116-E411-4127-ACC2-6D58C85E049D}"/>
              </a:ext>
            </a:extLst>
          </p:cNvPr>
          <p:cNvPicPr>
            <a:picLocks noChangeAspect="1"/>
          </p:cNvPicPr>
          <p:nvPr/>
        </p:nvPicPr>
        <p:blipFill>
          <a:blip r:embed="rId3"/>
          <a:stretch>
            <a:fillRect/>
          </a:stretch>
        </p:blipFill>
        <p:spPr>
          <a:xfrm>
            <a:off x="815903" y="3721365"/>
            <a:ext cx="10537896" cy="1866171"/>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31 de Agosto de 2025</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59573"/>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3" name="Imagen 2">
            <a:extLst>
              <a:ext uri="{FF2B5EF4-FFF2-40B4-BE49-F238E27FC236}">
                <a16:creationId xmlns:a16="http://schemas.microsoft.com/office/drawing/2014/main" id="{4EC295BE-2290-433A-B555-0B47B17D7C7C}"/>
              </a:ext>
            </a:extLst>
          </p:cNvPr>
          <p:cNvPicPr>
            <a:picLocks noChangeAspect="1"/>
          </p:cNvPicPr>
          <p:nvPr/>
        </p:nvPicPr>
        <p:blipFill>
          <a:blip r:embed="rId2"/>
          <a:stretch>
            <a:fillRect/>
          </a:stretch>
        </p:blipFill>
        <p:spPr>
          <a:xfrm>
            <a:off x="534149" y="684893"/>
            <a:ext cx="11309349" cy="5300269"/>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113522" y="185562"/>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2" name="Imagen 1">
            <a:extLst>
              <a:ext uri="{FF2B5EF4-FFF2-40B4-BE49-F238E27FC236}">
                <a16:creationId xmlns:a16="http://schemas.microsoft.com/office/drawing/2014/main" id="{003F2B08-5554-4FCE-B86D-54F18A9E41FE}"/>
              </a:ext>
            </a:extLst>
          </p:cNvPr>
          <p:cNvPicPr>
            <a:picLocks noChangeAspect="1"/>
          </p:cNvPicPr>
          <p:nvPr/>
        </p:nvPicPr>
        <p:blipFill>
          <a:blip r:embed="rId2"/>
          <a:stretch>
            <a:fillRect/>
          </a:stretch>
        </p:blipFill>
        <p:spPr>
          <a:xfrm>
            <a:off x="561359" y="1116788"/>
            <a:ext cx="10956965" cy="2889944"/>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6" y="381000"/>
            <a:ext cx="9431435"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FF0000"/>
              </a:solidFill>
              <a:latin typeface="Arial"/>
              <a:ea typeface="Arial"/>
              <a:cs typeface="Arial"/>
            </a:endParaRPr>
          </a:p>
        </p:txBody>
      </p:sp>
      <p:pic>
        <p:nvPicPr>
          <p:cNvPr id="2" name="Imagen 1">
            <a:extLst>
              <a:ext uri="{FF2B5EF4-FFF2-40B4-BE49-F238E27FC236}">
                <a16:creationId xmlns:a16="http://schemas.microsoft.com/office/drawing/2014/main" id="{D96C000A-0189-42ED-891E-34ED5B2E7D85}"/>
              </a:ext>
            </a:extLst>
          </p:cNvPr>
          <p:cNvPicPr>
            <a:picLocks noChangeAspect="1"/>
          </p:cNvPicPr>
          <p:nvPr/>
        </p:nvPicPr>
        <p:blipFill>
          <a:blip r:embed="rId2"/>
          <a:stretch>
            <a:fillRect/>
          </a:stretch>
        </p:blipFill>
        <p:spPr>
          <a:xfrm>
            <a:off x="638427" y="826080"/>
            <a:ext cx="11324971" cy="5916927"/>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CONSOLIDADO</a:t>
            </a:r>
            <a:endParaRPr lang="es-EC" sz="2800" dirty="0">
              <a:solidFill>
                <a:srgbClr val="FF0000"/>
              </a:solidFill>
              <a:latin typeface="Arial"/>
              <a:ea typeface="Arial"/>
              <a:cs typeface="Arial"/>
            </a:endParaRPr>
          </a:p>
        </p:txBody>
      </p:sp>
      <p:pic>
        <p:nvPicPr>
          <p:cNvPr id="2" name="Imagen 1">
            <a:extLst>
              <a:ext uri="{FF2B5EF4-FFF2-40B4-BE49-F238E27FC236}">
                <a16:creationId xmlns:a16="http://schemas.microsoft.com/office/drawing/2014/main" id="{5FE14F49-88F5-44D5-90D3-D9D30ABB5FCB}"/>
              </a:ext>
            </a:extLst>
          </p:cNvPr>
          <p:cNvPicPr>
            <a:picLocks noChangeAspect="1"/>
          </p:cNvPicPr>
          <p:nvPr/>
        </p:nvPicPr>
        <p:blipFill>
          <a:blip r:embed="rId2"/>
          <a:stretch>
            <a:fillRect/>
          </a:stretch>
        </p:blipFill>
        <p:spPr>
          <a:xfrm>
            <a:off x="658022" y="1745042"/>
            <a:ext cx="11125605" cy="2650390"/>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CONSOLIDADA</a:t>
            </a:r>
            <a:endParaRPr lang="es-EC" sz="2800" dirty="0">
              <a:solidFill>
                <a:srgbClr val="FF0000"/>
              </a:solidFill>
              <a:latin typeface="Arial"/>
              <a:ea typeface="Arial"/>
              <a:cs typeface="Arial"/>
            </a:endParaRPr>
          </a:p>
        </p:txBody>
      </p:sp>
      <p:pic>
        <p:nvPicPr>
          <p:cNvPr id="2" name="Imagen 1">
            <a:extLst>
              <a:ext uri="{FF2B5EF4-FFF2-40B4-BE49-F238E27FC236}">
                <a16:creationId xmlns:a16="http://schemas.microsoft.com/office/drawing/2014/main" id="{E5667DA0-619B-49A1-BEDB-497FA0DD5D58}"/>
              </a:ext>
            </a:extLst>
          </p:cNvPr>
          <p:cNvPicPr>
            <a:picLocks noChangeAspect="1"/>
          </p:cNvPicPr>
          <p:nvPr/>
        </p:nvPicPr>
        <p:blipFill>
          <a:blip r:embed="rId2"/>
          <a:stretch>
            <a:fillRect/>
          </a:stretch>
        </p:blipFill>
        <p:spPr>
          <a:xfrm>
            <a:off x="573401" y="1099628"/>
            <a:ext cx="10752379" cy="3913804"/>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FF0000"/>
              </a:solidFill>
              <a:latin typeface="Arial"/>
              <a:ea typeface="Arial"/>
              <a:cs typeface="Arial"/>
              <a:sym typeface="Arial"/>
            </a:endParaRPr>
          </a:p>
        </p:txBody>
      </p:sp>
      <p:pic>
        <p:nvPicPr>
          <p:cNvPr id="2" name="Imagen 1">
            <a:extLst>
              <a:ext uri="{FF2B5EF4-FFF2-40B4-BE49-F238E27FC236}">
                <a16:creationId xmlns:a16="http://schemas.microsoft.com/office/drawing/2014/main" id="{7DEE07AA-832F-4E8D-9E7D-A250B04DAA1B}"/>
              </a:ext>
            </a:extLst>
          </p:cNvPr>
          <p:cNvPicPr>
            <a:picLocks noChangeAspect="1"/>
          </p:cNvPicPr>
          <p:nvPr/>
        </p:nvPicPr>
        <p:blipFill>
          <a:blip r:embed="rId3"/>
          <a:stretch>
            <a:fillRect/>
          </a:stretch>
        </p:blipFill>
        <p:spPr>
          <a:xfrm>
            <a:off x="504833" y="708655"/>
            <a:ext cx="10305234" cy="5878914"/>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972EBEA-5500-4746-A3C2-DC29247AF569}"/>
              </a:ext>
            </a:extLst>
          </p:cNvPr>
          <p:cNvPicPr>
            <a:picLocks noChangeAspect="1"/>
          </p:cNvPicPr>
          <p:nvPr/>
        </p:nvPicPr>
        <p:blipFill>
          <a:blip r:embed="rId2"/>
          <a:stretch>
            <a:fillRect/>
          </a:stretch>
        </p:blipFill>
        <p:spPr>
          <a:xfrm>
            <a:off x="1307896" y="725598"/>
            <a:ext cx="9426813" cy="4843928"/>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F5F0EC40-E7CB-4663-8A2B-BFB9EBB47436}"/>
              </a:ext>
            </a:extLst>
          </p:cNvPr>
          <p:cNvPicPr>
            <a:picLocks noChangeAspect="1"/>
          </p:cNvPicPr>
          <p:nvPr/>
        </p:nvPicPr>
        <p:blipFill>
          <a:blip r:embed="rId3"/>
          <a:stretch>
            <a:fillRect/>
          </a:stretch>
        </p:blipFill>
        <p:spPr>
          <a:xfrm>
            <a:off x="1711367" y="967006"/>
            <a:ext cx="8669092" cy="3305732"/>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Agosto 2025</a:t>
            </a: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2828</TotalTime>
  <Words>1962</Words>
  <Application>Microsoft Office PowerPoint</Application>
  <PresentationFormat>Panorámica</PresentationFormat>
  <Paragraphs>238</Paragraphs>
  <Slides>50</Slides>
  <Notes>8</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Arial</vt:lpstr>
      <vt:lpstr>Calibri</vt:lpstr>
      <vt:lpstr>Calibri (Cuerpo)</vt:lpstr>
      <vt:lpstr>Calibri Light</vt:lpstr>
      <vt:lpstr>GOTHAM-LIGHT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María Dolores Valencia</dc:creator>
  <cp:lastModifiedBy>Vallejo Cabezas, Ana María</cp:lastModifiedBy>
  <cp:revision>393</cp:revision>
  <dcterms:created xsi:type="dcterms:W3CDTF">2021-05-27T23:45:58Z</dcterms:created>
  <dcterms:modified xsi:type="dcterms:W3CDTF">2025-10-29T20:23:32Z</dcterms:modified>
</cp:coreProperties>
</file>