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59" autoAdjust="0"/>
    <p:restoredTop sz="96821" autoAdjust="0"/>
  </p:normalViewPr>
  <p:slideViewPr>
    <p:cSldViewPr snapToGrid="0">
      <p:cViewPr varScale="1">
        <p:scale>
          <a:sx n="115" d="100"/>
          <a:sy n="115" d="100"/>
        </p:scale>
        <p:origin x="108" y="45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46</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0685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t>
            </a:r>
            <a:r>
              <a:rPr lang="en-US" altLang="es-EC" sz="2800" dirty="0" err="1">
                <a:solidFill>
                  <a:schemeClr val="bg1"/>
                </a:solidFill>
                <a:latin typeface="GOTHAM-LIGHT" pitchFamily="2" charset="0"/>
              </a:rPr>
              <a:t>Noviembre</a:t>
            </a:r>
            <a:r>
              <a:rPr lang="en-US" altLang="es-EC" sz="2800" dirty="0">
                <a:solidFill>
                  <a:schemeClr val="bg1"/>
                </a:solidFill>
                <a:latin typeface="GOTHAM-LIGHT" pitchFamily="2" charset="0"/>
              </a:rPr>
              <a:t> de 2025</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30 de </a:t>
            </a:r>
            <a:r>
              <a:rPr lang="en-US" altLang="es-EC" sz="1200" b="1" i="1" dirty="0" err="1">
                <a:latin typeface="Calibri Light" panose="020F0302020204030204" pitchFamily="34" charset="0"/>
                <a:cs typeface="Times New Roman" panose="02020603050405020304" pitchFamily="18" charset="0"/>
              </a:rPr>
              <a:t>Noviembre</a:t>
            </a:r>
            <a:r>
              <a:rPr lang="en-US" altLang="es-EC" sz="1200" b="1" i="1" dirty="0">
                <a:latin typeface="Calibri Light" panose="020F0302020204030204" pitchFamily="34" charset="0"/>
                <a:cs typeface="Times New Roman" panose="02020603050405020304" pitchFamily="18" charset="0"/>
              </a:rPr>
              <a:t> de 2025</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a:latin typeface="Calibri" panose="020F0502020204030204" pitchFamily="34" charset="0"/>
              </a:rPr>
              <a:t>Nota: PIB 2025 última cifra previsional </a:t>
            </a:r>
            <a:r>
              <a:rPr lang="es-MX" sz="1100" dirty="0">
                <a:solidFill>
                  <a:schemeClr val="tx1"/>
                </a:solidFill>
                <a:latin typeface="Calibri" panose="020F0502020204030204" pitchFamily="34" charset="0"/>
              </a:rPr>
              <a:t>publicada (mayo 2025)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8" name="Imagen 7">
            <a:extLst>
              <a:ext uri="{FF2B5EF4-FFF2-40B4-BE49-F238E27FC236}">
                <a16:creationId xmlns:a16="http://schemas.microsoft.com/office/drawing/2014/main" id="{7FFAD0FD-A106-4359-99CC-7B62733218E3}"/>
              </a:ext>
            </a:extLst>
          </p:cNvPr>
          <p:cNvPicPr>
            <a:picLocks noChangeAspect="1"/>
          </p:cNvPicPr>
          <p:nvPr/>
        </p:nvPicPr>
        <p:blipFill>
          <a:blip r:embed="rId2"/>
          <a:stretch>
            <a:fillRect/>
          </a:stretch>
        </p:blipFill>
        <p:spPr>
          <a:xfrm>
            <a:off x="1678872" y="2680248"/>
            <a:ext cx="8416379" cy="893443"/>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BB265873-FE64-4ECD-86C8-379068320624}"/>
              </a:ext>
            </a:extLst>
          </p:cNvPr>
          <p:cNvPicPr>
            <a:picLocks noChangeAspect="1"/>
          </p:cNvPicPr>
          <p:nvPr/>
        </p:nvPicPr>
        <p:blipFill>
          <a:blip r:embed="rId3"/>
          <a:stretch>
            <a:fillRect/>
          </a:stretch>
        </p:blipFill>
        <p:spPr>
          <a:xfrm>
            <a:off x="393100" y="866262"/>
            <a:ext cx="5530787" cy="3686806"/>
          </a:xfrm>
          <a:prstGeom prst="rect">
            <a:avLst/>
          </a:prstGeom>
        </p:spPr>
      </p:pic>
      <p:pic>
        <p:nvPicPr>
          <p:cNvPr id="8" name="Imagen 7">
            <a:extLst>
              <a:ext uri="{FF2B5EF4-FFF2-40B4-BE49-F238E27FC236}">
                <a16:creationId xmlns:a16="http://schemas.microsoft.com/office/drawing/2014/main" id="{3A95015F-1923-4B68-8915-C30084A5869C}"/>
              </a:ext>
            </a:extLst>
          </p:cNvPr>
          <p:cNvPicPr>
            <a:picLocks noChangeAspect="1"/>
          </p:cNvPicPr>
          <p:nvPr/>
        </p:nvPicPr>
        <p:blipFill>
          <a:blip r:embed="rId4"/>
          <a:stretch>
            <a:fillRect/>
          </a:stretch>
        </p:blipFill>
        <p:spPr>
          <a:xfrm>
            <a:off x="6087039" y="874574"/>
            <a:ext cx="5488145" cy="3835582"/>
          </a:xfrm>
          <a:prstGeom prst="rect">
            <a:avLst/>
          </a:prstGeom>
        </p:spPr>
      </p:pic>
      <p:pic>
        <p:nvPicPr>
          <p:cNvPr id="9" name="Imagen 8">
            <a:extLst>
              <a:ext uri="{FF2B5EF4-FFF2-40B4-BE49-F238E27FC236}">
                <a16:creationId xmlns:a16="http://schemas.microsoft.com/office/drawing/2014/main" id="{61D730BD-DC8E-4B9F-B7C8-91BF92A40520}"/>
              </a:ext>
            </a:extLst>
          </p:cNvPr>
          <p:cNvPicPr>
            <a:picLocks noChangeAspect="1"/>
          </p:cNvPicPr>
          <p:nvPr/>
        </p:nvPicPr>
        <p:blipFill>
          <a:blip r:embed="rId5"/>
          <a:stretch>
            <a:fillRect/>
          </a:stretch>
        </p:blipFill>
        <p:spPr>
          <a:xfrm>
            <a:off x="393100" y="4586317"/>
            <a:ext cx="5530787" cy="1860353"/>
          </a:xfrm>
          <a:prstGeom prst="rect">
            <a:avLst/>
          </a:prstGeom>
        </p:spPr>
      </p:pic>
      <p:pic>
        <p:nvPicPr>
          <p:cNvPr id="10" name="Imagen 9">
            <a:extLst>
              <a:ext uri="{FF2B5EF4-FFF2-40B4-BE49-F238E27FC236}">
                <a16:creationId xmlns:a16="http://schemas.microsoft.com/office/drawing/2014/main" id="{6151999E-BCD1-4E86-87AC-6C73BF3E9185}"/>
              </a:ext>
            </a:extLst>
          </p:cNvPr>
          <p:cNvPicPr>
            <a:picLocks noChangeAspect="1"/>
          </p:cNvPicPr>
          <p:nvPr/>
        </p:nvPicPr>
        <p:blipFill>
          <a:blip r:embed="rId6"/>
          <a:stretch>
            <a:fillRect/>
          </a:stretch>
        </p:blipFill>
        <p:spPr>
          <a:xfrm>
            <a:off x="6103617" y="4731877"/>
            <a:ext cx="5471568" cy="1706475"/>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NOVIEMBRE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8B0F84C5-3EFA-4E14-B588-3BE5CDCC3784}"/>
              </a:ext>
            </a:extLst>
          </p:cNvPr>
          <p:cNvPicPr>
            <a:picLocks noChangeAspect="1"/>
          </p:cNvPicPr>
          <p:nvPr/>
        </p:nvPicPr>
        <p:blipFill>
          <a:blip r:embed="rId2"/>
          <a:stretch>
            <a:fillRect/>
          </a:stretch>
        </p:blipFill>
        <p:spPr>
          <a:xfrm>
            <a:off x="1723857" y="1104014"/>
            <a:ext cx="8744284" cy="3848579"/>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Noviembre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3" name="Imagen 2">
            <a:extLst>
              <a:ext uri="{FF2B5EF4-FFF2-40B4-BE49-F238E27FC236}">
                <a16:creationId xmlns:a16="http://schemas.microsoft.com/office/drawing/2014/main" id="{5FFF2A6E-6D02-44DA-B900-CD326E4D6B37}"/>
              </a:ext>
            </a:extLst>
          </p:cNvPr>
          <p:cNvPicPr>
            <a:picLocks noChangeAspect="1"/>
          </p:cNvPicPr>
          <p:nvPr/>
        </p:nvPicPr>
        <p:blipFill>
          <a:blip r:embed="rId2"/>
          <a:stretch>
            <a:fillRect/>
          </a:stretch>
        </p:blipFill>
        <p:spPr>
          <a:xfrm>
            <a:off x="6782531" y="3191646"/>
            <a:ext cx="4327823" cy="1524636"/>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a:extLst>
              <a:ext uri="{FF2B5EF4-FFF2-40B4-BE49-F238E27FC236}">
                <a16:creationId xmlns:a16="http://schemas.microsoft.com/office/drawing/2014/main" id="{851C519B-0791-4D07-8392-C1464C29AC1D}"/>
              </a:ext>
            </a:extLst>
          </p:cNvPr>
          <p:cNvPicPr>
            <a:picLocks noChangeAspect="1"/>
          </p:cNvPicPr>
          <p:nvPr/>
        </p:nvPicPr>
        <p:blipFill>
          <a:blip r:embed="rId3"/>
          <a:stretch>
            <a:fillRect/>
          </a:stretch>
        </p:blipFill>
        <p:spPr>
          <a:xfrm>
            <a:off x="997260" y="1077555"/>
            <a:ext cx="10312839" cy="4462202"/>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5" name="Imagen 4">
            <a:extLst>
              <a:ext uri="{FF2B5EF4-FFF2-40B4-BE49-F238E27FC236}">
                <a16:creationId xmlns:a16="http://schemas.microsoft.com/office/drawing/2014/main" id="{DC4D2BF4-A8C0-4F1D-A2E3-EB8D9ADA9EDB}"/>
              </a:ext>
            </a:extLst>
          </p:cNvPr>
          <p:cNvPicPr>
            <a:picLocks noChangeAspect="1"/>
          </p:cNvPicPr>
          <p:nvPr/>
        </p:nvPicPr>
        <p:blipFill>
          <a:blip r:embed="rId2"/>
          <a:stretch>
            <a:fillRect/>
          </a:stretch>
        </p:blipFill>
        <p:spPr>
          <a:xfrm>
            <a:off x="1051223" y="930823"/>
            <a:ext cx="9529331" cy="5212279"/>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a:extLst>
              <a:ext uri="{FF2B5EF4-FFF2-40B4-BE49-F238E27FC236}">
                <a16:creationId xmlns:a16="http://schemas.microsoft.com/office/drawing/2014/main" id="{9310B3CB-F882-45BE-AFAA-FF2BC892ECD3}"/>
              </a:ext>
            </a:extLst>
          </p:cNvPr>
          <p:cNvPicPr>
            <a:picLocks noChangeAspect="1"/>
          </p:cNvPicPr>
          <p:nvPr/>
        </p:nvPicPr>
        <p:blipFill>
          <a:blip r:embed="rId3"/>
          <a:stretch>
            <a:fillRect/>
          </a:stretch>
        </p:blipFill>
        <p:spPr>
          <a:xfrm>
            <a:off x="1157668" y="1328530"/>
            <a:ext cx="9761793" cy="1803325"/>
          </a:xfrm>
          <a:prstGeom prst="rect">
            <a:avLst/>
          </a:prstGeom>
        </p:spPr>
      </p:pic>
      <p:pic>
        <p:nvPicPr>
          <p:cNvPr id="7" name="Imagen 6">
            <a:extLst>
              <a:ext uri="{FF2B5EF4-FFF2-40B4-BE49-F238E27FC236}">
                <a16:creationId xmlns:a16="http://schemas.microsoft.com/office/drawing/2014/main" id="{B16E7105-4A42-46D1-8F6F-B291718E4FB8}"/>
              </a:ext>
            </a:extLst>
          </p:cNvPr>
          <p:cNvPicPr>
            <a:picLocks noChangeAspect="1"/>
          </p:cNvPicPr>
          <p:nvPr/>
        </p:nvPicPr>
        <p:blipFill>
          <a:blip r:embed="rId4"/>
          <a:stretch>
            <a:fillRect/>
          </a:stretch>
        </p:blipFill>
        <p:spPr>
          <a:xfrm>
            <a:off x="1157668" y="3868544"/>
            <a:ext cx="9761793" cy="1867235"/>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Noviembre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a:extLst>
              <a:ext uri="{FF2B5EF4-FFF2-40B4-BE49-F238E27FC236}">
                <a16:creationId xmlns:a16="http://schemas.microsoft.com/office/drawing/2014/main" id="{50169418-BB8B-4127-BEC5-49EB86F0FC99}"/>
              </a:ext>
            </a:extLst>
          </p:cNvPr>
          <p:cNvPicPr>
            <a:picLocks noChangeAspect="1"/>
          </p:cNvPicPr>
          <p:nvPr/>
        </p:nvPicPr>
        <p:blipFill>
          <a:blip r:embed="rId2"/>
          <a:stretch>
            <a:fillRect/>
          </a:stretch>
        </p:blipFill>
        <p:spPr>
          <a:xfrm>
            <a:off x="7023199" y="3257194"/>
            <a:ext cx="4179210" cy="1562149"/>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6" name="Imagen 5">
            <a:extLst>
              <a:ext uri="{FF2B5EF4-FFF2-40B4-BE49-F238E27FC236}">
                <a16:creationId xmlns:a16="http://schemas.microsoft.com/office/drawing/2014/main" id="{84EF0F36-DAFD-42CD-892A-2F08614FE30E}"/>
              </a:ext>
            </a:extLst>
          </p:cNvPr>
          <p:cNvPicPr>
            <a:picLocks noChangeAspect="1"/>
          </p:cNvPicPr>
          <p:nvPr/>
        </p:nvPicPr>
        <p:blipFill>
          <a:blip r:embed="rId2"/>
          <a:stretch>
            <a:fillRect/>
          </a:stretch>
        </p:blipFill>
        <p:spPr>
          <a:xfrm>
            <a:off x="628650" y="997258"/>
            <a:ext cx="10959970" cy="4614779"/>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8940156D-9EF1-41A2-AD84-48626B951AEE}"/>
              </a:ext>
            </a:extLst>
          </p:cNvPr>
          <p:cNvPicPr>
            <a:picLocks noChangeAspect="1"/>
          </p:cNvPicPr>
          <p:nvPr/>
        </p:nvPicPr>
        <p:blipFill>
          <a:blip r:embed="rId2"/>
          <a:stretch>
            <a:fillRect/>
          </a:stretch>
        </p:blipFill>
        <p:spPr>
          <a:xfrm>
            <a:off x="643890" y="837143"/>
            <a:ext cx="10786288" cy="5530410"/>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53915737-5EAC-463E-ADED-5FD88AB7E0AB}"/>
              </a:ext>
            </a:extLst>
          </p:cNvPr>
          <p:cNvPicPr>
            <a:picLocks noChangeAspect="1"/>
          </p:cNvPicPr>
          <p:nvPr/>
        </p:nvPicPr>
        <p:blipFill>
          <a:blip r:embed="rId2"/>
          <a:stretch>
            <a:fillRect/>
          </a:stretch>
        </p:blipFill>
        <p:spPr>
          <a:xfrm>
            <a:off x="693303" y="1374673"/>
            <a:ext cx="10758777" cy="1923427"/>
          </a:xfrm>
          <a:prstGeom prst="rect">
            <a:avLst/>
          </a:prstGeom>
        </p:spPr>
      </p:pic>
      <p:pic>
        <p:nvPicPr>
          <p:cNvPr id="8" name="Imagen 7">
            <a:extLst>
              <a:ext uri="{FF2B5EF4-FFF2-40B4-BE49-F238E27FC236}">
                <a16:creationId xmlns:a16="http://schemas.microsoft.com/office/drawing/2014/main" id="{5A98831A-D2D9-49FE-A081-33A6E74CD42D}"/>
              </a:ext>
            </a:extLst>
          </p:cNvPr>
          <p:cNvPicPr>
            <a:picLocks noChangeAspect="1"/>
          </p:cNvPicPr>
          <p:nvPr/>
        </p:nvPicPr>
        <p:blipFill>
          <a:blip r:embed="rId3"/>
          <a:stretch>
            <a:fillRect/>
          </a:stretch>
        </p:blipFill>
        <p:spPr>
          <a:xfrm>
            <a:off x="693303" y="3843948"/>
            <a:ext cx="10758776" cy="1932428"/>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Noviembre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a:extLst>
              <a:ext uri="{FF2B5EF4-FFF2-40B4-BE49-F238E27FC236}">
                <a16:creationId xmlns:a16="http://schemas.microsoft.com/office/drawing/2014/main" id="{5F62F64F-7D09-4B4A-B3F5-223C319AAA35}"/>
              </a:ext>
            </a:extLst>
          </p:cNvPr>
          <p:cNvPicPr>
            <a:picLocks noChangeAspect="1"/>
          </p:cNvPicPr>
          <p:nvPr/>
        </p:nvPicPr>
        <p:blipFill>
          <a:blip r:embed="rId2"/>
          <a:stretch>
            <a:fillRect/>
          </a:stretch>
        </p:blipFill>
        <p:spPr>
          <a:xfrm>
            <a:off x="7187099" y="3109290"/>
            <a:ext cx="4043932" cy="1560172"/>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a:extLst>
              <a:ext uri="{FF2B5EF4-FFF2-40B4-BE49-F238E27FC236}">
                <a16:creationId xmlns:a16="http://schemas.microsoft.com/office/drawing/2014/main" id="{F0CE0FE2-EE7E-4927-B364-1AADDF5D8312}"/>
              </a:ext>
            </a:extLst>
          </p:cNvPr>
          <p:cNvPicPr>
            <a:picLocks noChangeAspect="1"/>
          </p:cNvPicPr>
          <p:nvPr/>
        </p:nvPicPr>
        <p:blipFill>
          <a:blip r:embed="rId2"/>
          <a:stretch>
            <a:fillRect/>
          </a:stretch>
        </p:blipFill>
        <p:spPr>
          <a:xfrm>
            <a:off x="704846" y="930680"/>
            <a:ext cx="10648951" cy="4459868"/>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902855B9-F262-4931-8920-E78514D2F059}"/>
              </a:ext>
            </a:extLst>
          </p:cNvPr>
          <p:cNvPicPr>
            <a:picLocks noChangeAspect="1"/>
          </p:cNvPicPr>
          <p:nvPr/>
        </p:nvPicPr>
        <p:blipFill>
          <a:blip r:embed="rId2"/>
          <a:stretch>
            <a:fillRect/>
          </a:stretch>
        </p:blipFill>
        <p:spPr>
          <a:xfrm>
            <a:off x="891051" y="830380"/>
            <a:ext cx="10643656" cy="5754161"/>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4F4C840F-0BA4-41C7-93D7-75E607C4A9C9}"/>
              </a:ext>
            </a:extLst>
          </p:cNvPr>
          <p:cNvPicPr>
            <a:picLocks noChangeAspect="1"/>
          </p:cNvPicPr>
          <p:nvPr/>
        </p:nvPicPr>
        <p:blipFill>
          <a:blip r:embed="rId2"/>
          <a:stretch>
            <a:fillRect/>
          </a:stretch>
        </p:blipFill>
        <p:spPr>
          <a:xfrm>
            <a:off x="845819" y="1297523"/>
            <a:ext cx="10648950" cy="1902346"/>
          </a:xfrm>
          <a:prstGeom prst="rect">
            <a:avLst/>
          </a:prstGeom>
        </p:spPr>
      </p:pic>
      <p:pic>
        <p:nvPicPr>
          <p:cNvPr id="9" name="Imagen 8">
            <a:extLst>
              <a:ext uri="{FF2B5EF4-FFF2-40B4-BE49-F238E27FC236}">
                <a16:creationId xmlns:a16="http://schemas.microsoft.com/office/drawing/2014/main" id="{AE0380BC-D4C7-45CF-A18A-CE0655D5E0CD}"/>
              </a:ext>
            </a:extLst>
          </p:cNvPr>
          <p:cNvPicPr>
            <a:picLocks noChangeAspect="1"/>
          </p:cNvPicPr>
          <p:nvPr/>
        </p:nvPicPr>
        <p:blipFill>
          <a:blip r:embed="rId3"/>
          <a:stretch>
            <a:fillRect/>
          </a:stretch>
        </p:blipFill>
        <p:spPr>
          <a:xfrm>
            <a:off x="845819" y="3858539"/>
            <a:ext cx="10708872" cy="1902346"/>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32163"/>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1815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Noviembre 2025</a:t>
            </a:r>
          </a:p>
        </p:txBody>
      </p:sp>
      <p:pic>
        <p:nvPicPr>
          <p:cNvPr id="2" name="Imagen 1">
            <a:extLst>
              <a:ext uri="{FF2B5EF4-FFF2-40B4-BE49-F238E27FC236}">
                <a16:creationId xmlns:a16="http://schemas.microsoft.com/office/drawing/2014/main" id="{4AEA5762-DB1E-4A3B-9BA2-C2E9FDD8BA40}"/>
              </a:ext>
            </a:extLst>
          </p:cNvPr>
          <p:cNvPicPr>
            <a:picLocks noChangeAspect="1"/>
          </p:cNvPicPr>
          <p:nvPr/>
        </p:nvPicPr>
        <p:blipFill>
          <a:blip r:embed="rId2"/>
          <a:stretch>
            <a:fillRect/>
          </a:stretch>
        </p:blipFill>
        <p:spPr>
          <a:xfrm>
            <a:off x="1948972" y="1838023"/>
            <a:ext cx="5851970" cy="3723189"/>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Noviembre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8DD6175F-B681-4D42-B836-D614118EF76E}"/>
              </a:ext>
            </a:extLst>
          </p:cNvPr>
          <p:cNvPicPr>
            <a:picLocks noChangeAspect="1"/>
          </p:cNvPicPr>
          <p:nvPr/>
        </p:nvPicPr>
        <p:blipFill>
          <a:blip r:embed="rId2"/>
          <a:stretch>
            <a:fillRect/>
          </a:stretch>
        </p:blipFill>
        <p:spPr>
          <a:xfrm>
            <a:off x="7193259" y="3119524"/>
            <a:ext cx="4361432" cy="1583622"/>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a:extLst>
              <a:ext uri="{FF2B5EF4-FFF2-40B4-BE49-F238E27FC236}">
                <a16:creationId xmlns:a16="http://schemas.microsoft.com/office/drawing/2014/main" id="{17881263-49FF-4949-807E-EFDBD9DE30E5}"/>
              </a:ext>
            </a:extLst>
          </p:cNvPr>
          <p:cNvPicPr>
            <a:picLocks noChangeAspect="1"/>
          </p:cNvPicPr>
          <p:nvPr/>
        </p:nvPicPr>
        <p:blipFill>
          <a:blip r:embed="rId3"/>
          <a:stretch>
            <a:fillRect/>
          </a:stretch>
        </p:blipFill>
        <p:spPr>
          <a:xfrm>
            <a:off x="511786" y="1072893"/>
            <a:ext cx="11166529" cy="4420147"/>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7797DDE3-CE41-4201-B0F8-41AD57E2B2A6}"/>
              </a:ext>
            </a:extLst>
          </p:cNvPr>
          <p:cNvPicPr>
            <a:picLocks noChangeAspect="1"/>
          </p:cNvPicPr>
          <p:nvPr/>
        </p:nvPicPr>
        <p:blipFill>
          <a:blip r:embed="rId2"/>
          <a:stretch>
            <a:fillRect/>
          </a:stretch>
        </p:blipFill>
        <p:spPr>
          <a:xfrm>
            <a:off x="517698" y="899865"/>
            <a:ext cx="10493202" cy="5456600"/>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45CE6FBA-6047-41E4-86AE-727F423E9A63}"/>
              </a:ext>
            </a:extLst>
          </p:cNvPr>
          <p:cNvPicPr>
            <a:picLocks noChangeAspect="1"/>
          </p:cNvPicPr>
          <p:nvPr/>
        </p:nvPicPr>
        <p:blipFill>
          <a:blip r:embed="rId2"/>
          <a:stretch>
            <a:fillRect/>
          </a:stretch>
        </p:blipFill>
        <p:spPr>
          <a:xfrm>
            <a:off x="998536" y="1216017"/>
            <a:ext cx="10086230" cy="2057400"/>
          </a:xfrm>
          <a:prstGeom prst="rect">
            <a:avLst/>
          </a:prstGeom>
        </p:spPr>
      </p:pic>
      <p:pic>
        <p:nvPicPr>
          <p:cNvPr id="8" name="Imagen 7">
            <a:extLst>
              <a:ext uri="{FF2B5EF4-FFF2-40B4-BE49-F238E27FC236}">
                <a16:creationId xmlns:a16="http://schemas.microsoft.com/office/drawing/2014/main" id="{F13B31D3-93E7-481F-BA4D-309A1571ECA8}"/>
              </a:ext>
            </a:extLst>
          </p:cNvPr>
          <p:cNvPicPr>
            <a:picLocks noChangeAspect="1"/>
          </p:cNvPicPr>
          <p:nvPr/>
        </p:nvPicPr>
        <p:blipFill>
          <a:blip r:embed="rId3"/>
          <a:stretch>
            <a:fillRect/>
          </a:stretch>
        </p:blipFill>
        <p:spPr>
          <a:xfrm>
            <a:off x="998536" y="3855186"/>
            <a:ext cx="10086230" cy="1972577"/>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Noviembre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ABFD52A5-5B19-4A7B-B0EB-5D6DBF2878A3}"/>
              </a:ext>
            </a:extLst>
          </p:cNvPr>
          <p:cNvPicPr>
            <a:picLocks noChangeAspect="1"/>
          </p:cNvPicPr>
          <p:nvPr/>
        </p:nvPicPr>
        <p:blipFill>
          <a:blip r:embed="rId2"/>
          <a:stretch>
            <a:fillRect/>
          </a:stretch>
        </p:blipFill>
        <p:spPr>
          <a:xfrm>
            <a:off x="6700124" y="3737739"/>
            <a:ext cx="4257689" cy="1476692"/>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a:extLst>
              <a:ext uri="{FF2B5EF4-FFF2-40B4-BE49-F238E27FC236}">
                <a16:creationId xmlns:a16="http://schemas.microsoft.com/office/drawing/2014/main" id="{473FA8BE-F8C0-46E1-8D81-0527410DD400}"/>
              </a:ext>
            </a:extLst>
          </p:cNvPr>
          <p:cNvPicPr>
            <a:picLocks noChangeAspect="1"/>
          </p:cNvPicPr>
          <p:nvPr/>
        </p:nvPicPr>
        <p:blipFill>
          <a:blip r:embed="rId2"/>
          <a:stretch>
            <a:fillRect/>
          </a:stretch>
        </p:blipFill>
        <p:spPr>
          <a:xfrm>
            <a:off x="547961" y="1006485"/>
            <a:ext cx="11059317" cy="452298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B6D37E25-6BE1-4CE2-9B33-CDC20FA30A7D}"/>
              </a:ext>
            </a:extLst>
          </p:cNvPr>
          <p:cNvPicPr>
            <a:picLocks noChangeAspect="1"/>
          </p:cNvPicPr>
          <p:nvPr/>
        </p:nvPicPr>
        <p:blipFill>
          <a:blip r:embed="rId2"/>
          <a:stretch>
            <a:fillRect/>
          </a:stretch>
        </p:blipFill>
        <p:spPr>
          <a:xfrm>
            <a:off x="680405" y="873488"/>
            <a:ext cx="10956843" cy="5389394"/>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1A58591C-25BD-4A5B-BF98-FA133924E314}"/>
              </a:ext>
            </a:extLst>
          </p:cNvPr>
          <p:cNvPicPr>
            <a:picLocks noChangeAspect="1"/>
          </p:cNvPicPr>
          <p:nvPr/>
        </p:nvPicPr>
        <p:blipFill>
          <a:blip r:embed="rId2"/>
          <a:stretch>
            <a:fillRect/>
          </a:stretch>
        </p:blipFill>
        <p:spPr>
          <a:xfrm>
            <a:off x="871132" y="1281552"/>
            <a:ext cx="10449735" cy="2034072"/>
          </a:xfrm>
          <a:prstGeom prst="rect">
            <a:avLst/>
          </a:prstGeom>
        </p:spPr>
      </p:pic>
      <p:pic>
        <p:nvPicPr>
          <p:cNvPr id="8" name="Imagen 7">
            <a:extLst>
              <a:ext uri="{FF2B5EF4-FFF2-40B4-BE49-F238E27FC236}">
                <a16:creationId xmlns:a16="http://schemas.microsoft.com/office/drawing/2014/main" id="{9CA8B586-A122-43BE-B90B-9E1E475D7252}"/>
              </a:ext>
            </a:extLst>
          </p:cNvPr>
          <p:cNvPicPr>
            <a:picLocks noChangeAspect="1"/>
          </p:cNvPicPr>
          <p:nvPr/>
        </p:nvPicPr>
        <p:blipFill>
          <a:blip r:embed="rId3"/>
          <a:stretch>
            <a:fillRect/>
          </a:stretch>
        </p:blipFill>
        <p:spPr>
          <a:xfrm>
            <a:off x="854667" y="3846049"/>
            <a:ext cx="10449734" cy="2034072"/>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Noviembre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82004133-4CB6-4877-9D9A-2E6693E5062A}"/>
              </a:ext>
            </a:extLst>
          </p:cNvPr>
          <p:cNvPicPr>
            <a:picLocks noChangeAspect="1"/>
          </p:cNvPicPr>
          <p:nvPr/>
        </p:nvPicPr>
        <p:blipFill>
          <a:blip r:embed="rId2"/>
          <a:stretch>
            <a:fillRect/>
          </a:stretch>
        </p:blipFill>
        <p:spPr>
          <a:xfrm>
            <a:off x="7421341" y="3551707"/>
            <a:ext cx="4174153" cy="130725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a:extLst>
              <a:ext uri="{FF2B5EF4-FFF2-40B4-BE49-F238E27FC236}">
                <a16:creationId xmlns:a16="http://schemas.microsoft.com/office/drawing/2014/main" id="{46B9150E-3A98-4E71-9CE5-E098C059CDA3}"/>
              </a:ext>
            </a:extLst>
          </p:cNvPr>
          <p:cNvPicPr>
            <a:picLocks noChangeAspect="1"/>
          </p:cNvPicPr>
          <p:nvPr/>
        </p:nvPicPr>
        <p:blipFill>
          <a:blip r:embed="rId2"/>
          <a:stretch>
            <a:fillRect/>
          </a:stretch>
        </p:blipFill>
        <p:spPr>
          <a:xfrm>
            <a:off x="554994" y="1073642"/>
            <a:ext cx="11082012" cy="4457904"/>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2EB4EB48-0F6C-4F61-92B5-2057D0520179}"/>
              </a:ext>
            </a:extLst>
          </p:cNvPr>
          <p:cNvPicPr>
            <a:picLocks noChangeAspect="1"/>
          </p:cNvPicPr>
          <p:nvPr/>
        </p:nvPicPr>
        <p:blipFill>
          <a:blip r:embed="rId2"/>
          <a:stretch>
            <a:fillRect/>
          </a:stretch>
        </p:blipFill>
        <p:spPr>
          <a:xfrm>
            <a:off x="709614" y="933349"/>
            <a:ext cx="10973115" cy="5312682"/>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8" name="Imagen 7">
            <a:extLst>
              <a:ext uri="{FF2B5EF4-FFF2-40B4-BE49-F238E27FC236}">
                <a16:creationId xmlns:a16="http://schemas.microsoft.com/office/drawing/2014/main" id="{71FFD77C-1C59-4CD2-8060-741574EB597F}"/>
              </a:ext>
            </a:extLst>
          </p:cNvPr>
          <p:cNvPicPr>
            <a:picLocks noChangeAspect="1"/>
          </p:cNvPicPr>
          <p:nvPr/>
        </p:nvPicPr>
        <p:blipFill>
          <a:blip r:embed="rId2"/>
          <a:stretch>
            <a:fillRect/>
          </a:stretch>
        </p:blipFill>
        <p:spPr>
          <a:xfrm>
            <a:off x="829890" y="1200971"/>
            <a:ext cx="10515593" cy="1931723"/>
          </a:xfrm>
          <a:prstGeom prst="rect">
            <a:avLst/>
          </a:prstGeom>
        </p:spPr>
      </p:pic>
      <p:pic>
        <p:nvPicPr>
          <p:cNvPr id="12" name="Imagen 11">
            <a:extLst>
              <a:ext uri="{FF2B5EF4-FFF2-40B4-BE49-F238E27FC236}">
                <a16:creationId xmlns:a16="http://schemas.microsoft.com/office/drawing/2014/main" id="{5080AAFD-7D2A-4A1C-9AC4-1E871DCA5AD2}"/>
              </a:ext>
            </a:extLst>
          </p:cNvPr>
          <p:cNvPicPr>
            <a:picLocks noChangeAspect="1"/>
          </p:cNvPicPr>
          <p:nvPr/>
        </p:nvPicPr>
        <p:blipFill>
          <a:blip r:embed="rId3"/>
          <a:stretch>
            <a:fillRect/>
          </a:stretch>
        </p:blipFill>
        <p:spPr>
          <a:xfrm>
            <a:off x="815902" y="3647268"/>
            <a:ext cx="10529581" cy="2022012"/>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30 de Noviembre de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26321"/>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6BC1BC7C-BEFE-4EDF-ABB8-05B532E6990E}"/>
              </a:ext>
            </a:extLst>
          </p:cNvPr>
          <p:cNvPicPr>
            <a:picLocks noChangeAspect="1"/>
          </p:cNvPicPr>
          <p:nvPr/>
        </p:nvPicPr>
        <p:blipFill>
          <a:blip r:embed="rId2"/>
          <a:stretch>
            <a:fillRect/>
          </a:stretch>
        </p:blipFill>
        <p:spPr>
          <a:xfrm>
            <a:off x="534149" y="610074"/>
            <a:ext cx="11309349" cy="5366775"/>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a:extLst>
              <a:ext uri="{FF2B5EF4-FFF2-40B4-BE49-F238E27FC236}">
                <a16:creationId xmlns:a16="http://schemas.microsoft.com/office/drawing/2014/main" id="{A06BE78E-5CBA-4112-B29C-76B20F3A779C}"/>
              </a:ext>
            </a:extLst>
          </p:cNvPr>
          <p:cNvPicPr>
            <a:picLocks noChangeAspect="1"/>
          </p:cNvPicPr>
          <p:nvPr/>
        </p:nvPicPr>
        <p:blipFill>
          <a:blip r:embed="rId2"/>
          <a:stretch>
            <a:fillRect/>
          </a:stretch>
        </p:blipFill>
        <p:spPr>
          <a:xfrm>
            <a:off x="702675" y="1374481"/>
            <a:ext cx="10956964" cy="2607312"/>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sp>
        <p:nvSpPr>
          <p:cNvPr id="8" name="Rectángulo 7">
            <a:extLst>
              <a:ext uri="{FF2B5EF4-FFF2-40B4-BE49-F238E27FC236}">
                <a16:creationId xmlns:a16="http://schemas.microsoft.com/office/drawing/2014/main" id="{FEDD4C5B-CAF1-4752-8558-DA7134C72A90}"/>
              </a:ext>
            </a:extLst>
          </p:cNvPr>
          <p:cNvSpPr/>
          <p:nvPr/>
        </p:nvSpPr>
        <p:spPr>
          <a:xfrm>
            <a:off x="8919556" y="5145578"/>
            <a:ext cx="3067397" cy="1496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3" name="Imagen 2">
            <a:extLst>
              <a:ext uri="{FF2B5EF4-FFF2-40B4-BE49-F238E27FC236}">
                <a16:creationId xmlns:a16="http://schemas.microsoft.com/office/drawing/2014/main" id="{65E78C4C-0D44-444A-BBD5-54779B3C194E}"/>
              </a:ext>
            </a:extLst>
          </p:cNvPr>
          <p:cNvPicPr>
            <a:picLocks noChangeAspect="1"/>
          </p:cNvPicPr>
          <p:nvPr/>
        </p:nvPicPr>
        <p:blipFill>
          <a:blip r:embed="rId2"/>
          <a:stretch>
            <a:fillRect/>
          </a:stretch>
        </p:blipFill>
        <p:spPr>
          <a:xfrm>
            <a:off x="507683" y="745871"/>
            <a:ext cx="11319628" cy="5821409"/>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CONSOLIDADO</a:t>
            </a:r>
            <a:endParaRPr lang="es-EC" sz="2800" dirty="0">
              <a:solidFill>
                <a:srgbClr val="FF0000"/>
              </a:solidFill>
              <a:latin typeface="Arial"/>
              <a:ea typeface="Arial"/>
              <a:cs typeface="Arial"/>
            </a:endParaRPr>
          </a:p>
        </p:txBody>
      </p:sp>
      <p:pic>
        <p:nvPicPr>
          <p:cNvPr id="3" name="Imagen 2">
            <a:extLst>
              <a:ext uri="{FF2B5EF4-FFF2-40B4-BE49-F238E27FC236}">
                <a16:creationId xmlns:a16="http://schemas.microsoft.com/office/drawing/2014/main" id="{FED67B71-B92D-43F4-9823-9CDC3FE73BC4}"/>
              </a:ext>
            </a:extLst>
          </p:cNvPr>
          <p:cNvPicPr>
            <a:picLocks noChangeAspect="1"/>
          </p:cNvPicPr>
          <p:nvPr/>
        </p:nvPicPr>
        <p:blipFill>
          <a:blip r:embed="rId2"/>
          <a:stretch>
            <a:fillRect/>
          </a:stretch>
        </p:blipFill>
        <p:spPr>
          <a:xfrm>
            <a:off x="682774" y="1931051"/>
            <a:ext cx="11121419" cy="2650390"/>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3" name="Imagen 2">
            <a:extLst>
              <a:ext uri="{FF2B5EF4-FFF2-40B4-BE49-F238E27FC236}">
                <a16:creationId xmlns:a16="http://schemas.microsoft.com/office/drawing/2014/main" id="{5AF24ACF-58BA-4565-94AE-A2A97512E991}"/>
              </a:ext>
            </a:extLst>
          </p:cNvPr>
          <p:cNvPicPr>
            <a:picLocks noChangeAspect="1"/>
          </p:cNvPicPr>
          <p:nvPr/>
        </p:nvPicPr>
        <p:blipFill>
          <a:blip r:embed="rId2"/>
          <a:stretch>
            <a:fillRect/>
          </a:stretch>
        </p:blipFill>
        <p:spPr>
          <a:xfrm>
            <a:off x="598340" y="851485"/>
            <a:ext cx="10752378" cy="4676775"/>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sp>
        <p:nvSpPr>
          <p:cNvPr id="5" name="Rectángulo 4">
            <a:extLst>
              <a:ext uri="{FF2B5EF4-FFF2-40B4-BE49-F238E27FC236}">
                <a16:creationId xmlns:a16="http://schemas.microsoft.com/office/drawing/2014/main" id="{D5A879DE-BBF0-410A-8AAE-C36F63775ED7}"/>
              </a:ext>
            </a:extLst>
          </p:cNvPr>
          <p:cNvSpPr/>
          <p:nvPr/>
        </p:nvSpPr>
        <p:spPr>
          <a:xfrm>
            <a:off x="9340645" y="5338916"/>
            <a:ext cx="2654710" cy="12683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3" name="Imagen 2">
            <a:extLst>
              <a:ext uri="{FF2B5EF4-FFF2-40B4-BE49-F238E27FC236}">
                <a16:creationId xmlns:a16="http://schemas.microsoft.com/office/drawing/2014/main" id="{A243BECD-A1A9-49C0-A3C0-3671828E7004}"/>
              </a:ext>
            </a:extLst>
          </p:cNvPr>
          <p:cNvPicPr>
            <a:picLocks noChangeAspect="1"/>
          </p:cNvPicPr>
          <p:nvPr/>
        </p:nvPicPr>
        <p:blipFill>
          <a:blip r:embed="rId3"/>
          <a:stretch>
            <a:fillRect/>
          </a:stretch>
        </p:blipFill>
        <p:spPr>
          <a:xfrm>
            <a:off x="789967" y="728364"/>
            <a:ext cx="10352868" cy="5878913"/>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29780AAE-3537-4F82-B9B4-94210F7122F4}"/>
              </a:ext>
            </a:extLst>
          </p:cNvPr>
          <p:cNvPicPr>
            <a:picLocks noChangeAspect="1"/>
          </p:cNvPicPr>
          <p:nvPr/>
        </p:nvPicPr>
        <p:blipFill>
          <a:blip r:embed="rId2"/>
          <a:stretch>
            <a:fillRect/>
          </a:stretch>
        </p:blipFill>
        <p:spPr>
          <a:xfrm>
            <a:off x="1307895" y="783073"/>
            <a:ext cx="9426811" cy="4642815"/>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78BBC10A-D16E-4EDA-83E8-DDCF1788F73C}"/>
              </a:ext>
            </a:extLst>
          </p:cNvPr>
          <p:cNvPicPr>
            <a:picLocks noChangeAspect="1"/>
          </p:cNvPicPr>
          <p:nvPr/>
        </p:nvPicPr>
        <p:blipFill>
          <a:blip r:embed="rId3"/>
          <a:stretch>
            <a:fillRect/>
          </a:stretch>
        </p:blipFill>
        <p:spPr>
          <a:xfrm>
            <a:off x="1711366" y="1019922"/>
            <a:ext cx="8669090" cy="3510515"/>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Noviembre 2025</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3336</TotalTime>
  <Words>1963</Words>
  <Application>Microsoft Office PowerPoint</Application>
  <PresentationFormat>Panorámica</PresentationFormat>
  <Paragraphs>239</Paragraphs>
  <Slides>50</Slides>
  <Notes>9</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Valencia Cáceres, María Dolores</cp:lastModifiedBy>
  <cp:revision>510</cp:revision>
  <dcterms:created xsi:type="dcterms:W3CDTF">2021-05-27T23:45:58Z</dcterms:created>
  <dcterms:modified xsi:type="dcterms:W3CDTF">2026-01-29T16:16:40Z</dcterms:modified>
</cp:coreProperties>
</file>