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59" autoAdjust="0"/>
    <p:restoredTop sz="96821" autoAdjust="0"/>
  </p:normalViewPr>
  <p:slideViewPr>
    <p:cSldViewPr snapToGrid="0">
      <p:cViewPr varScale="1">
        <p:scale>
          <a:sx n="92" d="100"/>
          <a:sy n="92" d="100"/>
        </p:scale>
        <p:origin x="77" y="21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2703656" y="3036705"/>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Diciembre</a:t>
            </a:r>
            <a:r>
              <a:rPr lang="en-US" altLang="es-EC" sz="2800" dirty="0">
                <a:solidFill>
                  <a:schemeClr val="bg1"/>
                </a:solidFill>
                <a:latin typeface="GOTHAM-LIGHT" pitchFamily="2" charset="0"/>
              </a:rPr>
              <a:t>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t>
            </a:r>
            <a:r>
              <a:rPr lang="en-US" altLang="es-EC" sz="1200" b="1" i="1" dirty="0" err="1">
                <a:latin typeface="Calibri Light" panose="020F0302020204030204" pitchFamily="34" charset="0"/>
                <a:cs typeface="Times New Roman" panose="02020603050405020304" pitchFamily="18" charset="0"/>
              </a:rPr>
              <a:t>Diciembre</a:t>
            </a:r>
            <a:r>
              <a:rPr lang="en-US" altLang="es-EC" sz="1200" b="1" i="1" dirty="0">
                <a:latin typeface="Calibri Light" panose="020F0302020204030204" pitchFamily="34" charset="0"/>
                <a:cs typeface="Times New Roman" panose="02020603050405020304" pitchFamily="18" charset="0"/>
              </a:rPr>
              <a:t> de 2025</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10" name="Imagen 9">
            <a:extLst>
              <a:ext uri="{FF2B5EF4-FFF2-40B4-BE49-F238E27FC236}">
                <a16:creationId xmlns:a16="http://schemas.microsoft.com/office/drawing/2014/main" id="{E2A67080-40EE-4802-90B1-74D184543021}"/>
              </a:ext>
            </a:extLst>
          </p:cNvPr>
          <p:cNvPicPr>
            <a:picLocks noChangeAspect="1"/>
          </p:cNvPicPr>
          <p:nvPr/>
        </p:nvPicPr>
        <p:blipFill>
          <a:blip r:embed="rId2"/>
          <a:stretch>
            <a:fillRect/>
          </a:stretch>
        </p:blipFill>
        <p:spPr>
          <a:xfrm>
            <a:off x="1894914" y="2866591"/>
            <a:ext cx="7505700" cy="68580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7" name="Imagen 6">
            <a:extLst>
              <a:ext uri="{FF2B5EF4-FFF2-40B4-BE49-F238E27FC236}">
                <a16:creationId xmlns:a16="http://schemas.microsoft.com/office/drawing/2014/main" id="{2F312F76-714C-4297-B472-162FEECF386F}"/>
              </a:ext>
            </a:extLst>
          </p:cNvPr>
          <p:cNvPicPr>
            <a:picLocks noChangeAspect="1"/>
          </p:cNvPicPr>
          <p:nvPr/>
        </p:nvPicPr>
        <p:blipFill>
          <a:blip r:embed="rId3"/>
          <a:stretch>
            <a:fillRect/>
          </a:stretch>
        </p:blipFill>
        <p:spPr>
          <a:xfrm>
            <a:off x="6120194" y="4826530"/>
            <a:ext cx="5454989" cy="1686636"/>
          </a:xfrm>
          <a:prstGeom prst="rect">
            <a:avLst/>
          </a:prstGeom>
        </p:spPr>
      </p:pic>
      <p:pic>
        <p:nvPicPr>
          <p:cNvPr id="8" name="Imagen 7">
            <a:extLst>
              <a:ext uri="{FF2B5EF4-FFF2-40B4-BE49-F238E27FC236}">
                <a16:creationId xmlns:a16="http://schemas.microsoft.com/office/drawing/2014/main" id="{BA226BF4-55E5-46D0-9D8D-E26710F0D713}"/>
              </a:ext>
            </a:extLst>
          </p:cNvPr>
          <p:cNvPicPr>
            <a:picLocks noChangeAspect="1"/>
          </p:cNvPicPr>
          <p:nvPr/>
        </p:nvPicPr>
        <p:blipFill>
          <a:blip r:embed="rId4"/>
          <a:stretch>
            <a:fillRect/>
          </a:stretch>
        </p:blipFill>
        <p:spPr>
          <a:xfrm>
            <a:off x="393101" y="808333"/>
            <a:ext cx="5488145" cy="3748123"/>
          </a:xfrm>
          <a:prstGeom prst="rect">
            <a:avLst/>
          </a:prstGeom>
        </p:spPr>
      </p:pic>
      <p:pic>
        <p:nvPicPr>
          <p:cNvPr id="10" name="Imagen 9">
            <a:extLst>
              <a:ext uri="{FF2B5EF4-FFF2-40B4-BE49-F238E27FC236}">
                <a16:creationId xmlns:a16="http://schemas.microsoft.com/office/drawing/2014/main" id="{4FEE3083-3228-4CD6-9045-A7E9D7B217F4}"/>
              </a:ext>
            </a:extLst>
          </p:cNvPr>
          <p:cNvPicPr>
            <a:picLocks noChangeAspect="1"/>
          </p:cNvPicPr>
          <p:nvPr/>
        </p:nvPicPr>
        <p:blipFill>
          <a:blip r:embed="rId5"/>
          <a:stretch>
            <a:fillRect/>
          </a:stretch>
        </p:blipFill>
        <p:spPr>
          <a:xfrm>
            <a:off x="6120194" y="811587"/>
            <a:ext cx="5488145" cy="4009841"/>
          </a:xfrm>
          <a:prstGeom prst="rect">
            <a:avLst/>
          </a:prstGeom>
        </p:spPr>
      </p:pic>
      <p:pic>
        <p:nvPicPr>
          <p:cNvPr id="12" name="Imagen 11">
            <a:extLst>
              <a:ext uri="{FF2B5EF4-FFF2-40B4-BE49-F238E27FC236}">
                <a16:creationId xmlns:a16="http://schemas.microsoft.com/office/drawing/2014/main" id="{F9A33425-14BD-4C15-A76B-847A57274862}"/>
              </a:ext>
            </a:extLst>
          </p:cNvPr>
          <p:cNvPicPr>
            <a:picLocks noChangeAspect="1"/>
          </p:cNvPicPr>
          <p:nvPr/>
        </p:nvPicPr>
        <p:blipFill>
          <a:blip r:embed="rId6"/>
          <a:stretch>
            <a:fillRect/>
          </a:stretch>
        </p:blipFill>
        <p:spPr>
          <a:xfrm>
            <a:off x="393101" y="4653589"/>
            <a:ext cx="5488145" cy="1969766"/>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Agregada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DICIEMBRE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7" name="Imagen 6">
            <a:extLst>
              <a:ext uri="{FF2B5EF4-FFF2-40B4-BE49-F238E27FC236}">
                <a16:creationId xmlns:a16="http://schemas.microsoft.com/office/drawing/2014/main" id="{310D0692-F096-4D38-A591-9287AAA778D7}"/>
              </a:ext>
            </a:extLst>
          </p:cNvPr>
          <p:cNvPicPr>
            <a:picLocks noChangeAspect="1"/>
          </p:cNvPicPr>
          <p:nvPr/>
        </p:nvPicPr>
        <p:blipFill>
          <a:blip r:embed="rId2"/>
          <a:stretch>
            <a:fillRect/>
          </a:stretch>
        </p:blipFill>
        <p:spPr>
          <a:xfrm>
            <a:off x="1931689" y="997780"/>
            <a:ext cx="7857067" cy="459105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7" name="Imagen 6">
            <a:extLst>
              <a:ext uri="{FF2B5EF4-FFF2-40B4-BE49-F238E27FC236}">
                <a16:creationId xmlns:a16="http://schemas.microsoft.com/office/drawing/2014/main" id="{B87D1A66-FB08-47CA-9FA2-BA723924919A}"/>
              </a:ext>
            </a:extLst>
          </p:cNvPr>
          <p:cNvPicPr>
            <a:picLocks noChangeAspect="1"/>
          </p:cNvPicPr>
          <p:nvPr/>
        </p:nvPicPr>
        <p:blipFill>
          <a:blip r:embed="rId2"/>
          <a:stretch>
            <a:fillRect/>
          </a:stretch>
        </p:blipFill>
        <p:spPr>
          <a:xfrm>
            <a:off x="6852914" y="3167838"/>
            <a:ext cx="4187058" cy="1543050"/>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10" name="Imagen 9">
            <a:extLst>
              <a:ext uri="{FF2B5EF4-FFF2-40B4-BE49-F238E27FC236}">
                <a16:creationId xmlns:a16="http://schemas.microsoft.com/office/drawing/2014/main" id="{EDCA83F8-80BE-4BCD-BF8A-828F8FC11CF6}"/>
              </a:ext>
            </a:extLst>
          </p:cNvPr>
          <p:cNvPicPr>
            <a:picLocks noChangeAspect="1"/>
          </p:cNvPicPr>
          <p:nvPr/>
        </p:nvPicPr>
        <p:blipFill>
          <a:blip r:embed="rId3"/>
          <a:stretch>
            <a:fillRect/>
          </a:stretch>
        </p:blipFill>
        <p:spPr>
          <a:xfrm>
            <a:off x="290946" y="1146140"/>
            <a:ext cx="11418916" cy="4462202"/>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6" name="Imagen 5">
            <a:extLst>
              <a:ext uri="{FF2B5EF4-FFF2-40B4-BE49-F238E27FC236}">
                <a16:creationId xmlns:a16="http://schemas.microsoft.com/office/drawing/2014/main" id="{1B68712A-9904-4EA5-B8A6-5F58C667523B}"/>
              </a:ext>
            </a:extLst>
          </p:cNvPr>
          <p:cNvPicPr>
            <a:picLocks noChangeAspect="1"/>
          </p:cNvPicPr>
          <p:nvPr/>
        </p:nvPicPr>
        <p:blipFill>
          <a:blip r:embed="rId2"/>
          <a:stretch>
            <a:fillRect/>
          </a:stretch>
        </p:blipFill>
        <p:spPr>
          <a:xfrm>
            <a:off x="1051222" y="905889"/>
            <a:ext cx="9529331" cy="5149854"/>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a:extLst>
              <a:ext uri="{FF2B5EF4-FFF2-40B4-BE49-F238E27FC236}">
                <a16:creationId xmlns:a16="http://schemas.microsoft.com/office/drawing/2014/main" id="{C2EB9609-BC9D-40D4-AF2C-8098E75A0A89}"/>
              </a:ext>
            </a:extLst>
          </p:cNvPr>
          <p:cNvPicPr>
            <a:picLocks noChangeAspect="1"/>
          </p:cNvPicPr>
          <p:nvPr/>
        </p:nvPicPr>
        <p:blipFill>
          <a:blip r:embed="rId3"/>
          <a:stretch>
            <a:fillRect/>
          </a:stretch>
        </p:blipFill>
        <p:spPr>
          <a:xfrm>
            <a:off x="1069693" y="1306952"/>
            <a:ext cx="10052613" cy="1803325"/>
          </a:xfrm>
          <a:prstGeom prst="rect">
            <a:avLst/>
          </a:prstGeom>
        </p:spPr>
      </p:pic>
      <p:pic>
        <p:nvPicPr>
          <p:cNvPr id="12" name="Imagen 11">
            <a:extLst>
              <a:ext uri="{FF2B5EF4-FFF2-40B4-BE49-F238E27FC236}">
                <a16:creationId xmlns:a16="http://schemas.microsoft.com/office/drawing/2014/main" id="{3DFF932E-139F-481E-AAD6-C49F0174EAD2}"/>
              </a:ext>
            </a:extLst>
          </p:cNvPr>
          <p:cNvPicPr>
            <a:picLocks noChangeAspect="1"/>
          </p:cNvPicPr>
          <p:nvPr/>
        </p:nvPicPr>
        <p:blipFill>
          <a:blip r:embed="rId4"/>
          <a:stretch>
            <a:fillRect/>
          </a:stretch>
        </p:blipFill>
        <p:spPr>
          <a:xfrm>
            <a:off x="1069693" y="3981627"/>
            <a:ext cx="10052613" cy="1569422"/>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7" name="Imagen 6">
            <a:extLst>
              <a:ext uri="{FF2B5EF4-FFF2-40B4-BE49-F238E27FC236}">
                <a16:creationId xmlns:a16="http://schemas.microsoft.com/office/drawing/2014/main" id="{140B96BF-E094-4CF3-A56A-43F8286F0E32}"/>
              </a:ext>
            </a:extLst>
          </p:cNvPr>
          <p:cNvPicPr>
            <a:picLocks noChangeAspect="1"/>
          </p:cNvPicPr>
          <p:nvPr/>
        </p:nvPicPr>
        <p:blipFill>
          <a:blip r:embed="rId2"/>
          <a:stretch>
            <a:fillRect/>
          </a:stretch>
        </p:blipFill>
        <p:spPr>
          <a:xfrm>
            <a:off x="7020971" y="3343275"/>
            <a:ext cx="4167035" cy="135255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6" name="Imagen 5">
            <a:extLst>
              <a:ext uri="{FF2B5EF4-FFF2-40B4-BE49-F238E27FC236}">
                <a16:creationId xmlns:a16="http://schemas.microsoft.com/office/drawing/2014/main" id="{F3A61C7F-8557-40A8-A782-AA2B1BFBDBD5}"/>
              </a:ext>
            </a:extLst>
          </p:cNvPr>
          <p:cNvPicPr>
            <a:picLocks noChangeAspect="1"/>
          </p:cNvPicPr>
          <p:nvPr/>
        </p:nvPicPr>
        <p:blipFill>
          <a:blip r:embed="rId2"/>
          <a:stretch>
            <a:fillRect/>
          </a:stretch>
        </p:blipFill>
        <p:spPr>
          <a:xfrm>
            <a:off x="695448" y="1430075"/>
            <a:ext cx="10801103" cy="3997849"/>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8" name="Imagen 7">
            <a:extLst>
              <a:ext uri="{FF2B5EF4-FFF2-40B4-BE49-F238E27FC236}">
                <a16:creationId xmlns:a16="http://schemas.microsoft.com/office/drawing/2014/main" id="{684A3A31-AB63-444D-9EE4-64C97561E1DB}"/>
              </a:ext>
            </a:extLst>
          </p:cNvPr>
          <p:cNvPicPr>
            <a:picLocks noChangeAspect="1"/>
          </p:cNvPicPr>
          <p:nvPr/>
        </p:nvPicPr>
        <p:blipFill>
          <a:blip r:embed="rId2"/>
          <a:stretch>
            <a:fillRect/>
          </a:stretch>
        </p:blipFill>
        <p:spPr>
          <a:xfrm>
            <a:off x="702856" y="845452"/>
            <a:ext cx="10786287" cy="5530408"/>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799" y="334235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10" name="Imagen 9">
            <a:extLst>
              <a:ext uri="{FF2B5EF4-FFF2-40B4-BE49-F238E27FC236}">
                <a16:creationId xmlns:a16="http://schemas.microsoft.com/office/drawing/2014/main" id="{F1B4C070-CA8B-4C9E-8790-32D70E3221B2}"/>
              </a:ext>
            </a:extLst>
          </p:cNvPr>
          <p:cNvPicPr>
            <a:picLocks noChangeAspect="1"/>
          </p:cNvPicPr>
          <p:nvPr/>
        </p:nvPicPr>
        <p:blipFill>
          <a:blip r:embed="rId2"/>
          <a:stretch>
            <a:fillRect/>
          </a:stretch>
        </p:blipFill>
        <p:spPr>
          <a:xfrm>
            <a:off x="685800" y="1104022"/>
            <a:ext cx="10766279" cy="1936204"/>
          </a:xfrm>
          <a:prstGeom prst="rect">
            <a:avLst/>
          </a:prstGeom>
        </p:spPr>
      </p:pic>
      <p:pic>
        <p:nvPicPr>
          <p:cNvPr id="14" name="Imagen 13">
            <a:extLst>
              <a:ext uri="{FF2B5EF4-FFF2-40B4-BE49-F238E27FC236}">
                <a16:creationId xmlns:a16="http://schemas.microsoft.com/office/drawing/2014/main" id="{D571DA0A-4C4C-465D-A801-2313550A6B1D}"/>
              </a:ext>
            </a:extLst>
          </p:cNvPr>
          <p:cNvPicPr>
            <a:picLocks noChangeAspect="1"/>
          </p:cNvPicPr>
          <p:nvPr/>
        </p:nvPicPr>
        <p:blipFill>
          <a:blip r:embed="rId3"/>
          <a:stretch>
            <a:fillRect/>
          </a:stretch>
        </p:blipFill>
        <p:spPr>
          <a:xfrm>
            <a:off x="685799" y="3975443"/>
            <a:ext cx="10766280" cy="1687995"/>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7" name="Imagen 6">
            <a:extLst>
              <a:ext uri="{FF2B5EF4-FFF2-40B4-BE49-F238E27FC236}">
                <a16:creationId xmlns:a16="http://schemas.microsoft.com/office/drawing/2014/main" id="{322B7C1E-1CA1-4B12-9B11-E5D21B0AAA1E}"/>
              </a:ext>
            </a:extLst>
          </p:cNvPr>
          <p:cNvPicPr>
            <a:picLocks noChangeAspect="1"/>
          </p:cNvPicPr>
          <p:nvPr/>
        </p:nvPicPr>
        <p:blipFill>
          <a:blip r:embed="rId2"/>
          <a:stretch>
            <a:fillRect/>
          </a:stretch>
        </p:blipFill>
        <p:spPr>
          <a:xfrm>
            <a:off x="7125688" y="3213099"/>
            <a:ext cx="4183380" cy="1352550"/>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6" name="Imagen 5">
            <a:extLst>
              <a:ext uri="{FF2B5EF4-FFF2-40B4-BE49-F238E27FC236}">
                <a16:creationId xmlns:a16="http://schemas.microsoft.com/office/drawing/2014/main" id="{7B93BBBD-D7FF-4032-946F-76D5B2E6CB59}"/>
              </a:ext>
            </a:extLst>
          </p:cNvPr>
          <p:cNvPicPr>
            <a:picLocks noChangeAspect="1"/>
          </p:cNvPicPr>
          <p:nvPr/>
        </p:nvPicPr>
        <p:blipFill>
          <a:blip r:embed="rId2"/>
          <a:stretch>
            <a:fillRect/>
          </a:stretch>
        </p:blipFill>
        <p:spPr>
          <a:xfrm>
            <a:off x="771524" y="1112804"/>
            <a:ext cx="10648951" cy="4632392"/>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4" name="Imagen 3">
            <a:extLst>
              <a:ext uri="{FF2B5EF4-FFF2-40B4-BE49-F238E27FC236}">
                <a16:creationId xmlns:a16="http://schemas.microsoft.com/office/drawing/2014/main" id="{2BE441EE-9665-4B2E-97BA-AD317AB2CA09}"/>
              </a:ext>
            </a:extLst>
          </p:cNvPr>
          <p:cNvPicPr>
            <a:picLocks noChangeAspect="1"/>
          </p:cNvPicPr>
          <p:nvPr/>
        </p:nvPicPr>
        <p:blipFill>
          <a:blip r:embed="rId2"/>
          <a:stretch>
            <a:fillRect/>
          </a:stretch>
        </p:blipFill>
        <p:spPr>
          <a:xfrm>
            <a:off x="954945" y="837833"/>
            <a:ext cx="10643655" cy="5754161"/>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838199" y="331454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a:extLst>
              <a:ext uri="{FF2B5EF4-FFF2-40B4-BE49-F238E27FC236}">
                <a16:creationId xmlns:a16="http://schemas.microsoft.com/office/drawing/2014/main" id="{FAAC39FA-6CD2-45E7-952B-585682B10633}"/>
              </a:ext>
            </a:extLst>
          </p:cNvPr>
          <p:cNvPicPr>
            <a:picLocks noChangeAspect="1"/>
          </p:cNvPicPr>
          <p:nvPr/>
        </p:nvPicPr>
        <p:blipFill>
          <a:blip r:embed="rId2"/>
          <a:stretch>
            <a:fillRect/>
          </a:stretch>
        </p:blipFill>
        <p:spPr>
          <a:xfrm>
            <a:off x="838199" y="1184094"/>
            <a:ext cx="10648950" cy="1901634"/>
          </a:xfrm>
          <a:prstGeom prst="rect">
            <a:avLst/>
          </a:prstGeom>
        </p:spPr>
      </p:pic>
      <p:pic>
        <p:nvPicPr>
          <p:cNvPr id="10" name="Imagen 9">
            <a:extLst>
              <a:ext uri="{FF2B5EF4-FFF2-40B4-BE49-F238E27FC236}">
                <a16:creationId xmlns:a16="http://schemas.microsoft.com/office/drawing/2014/main" id="{FFD00030-8EB3-478D-A375-BC87ED942C6A}"/>
              </a:ext>
            </a:extLst>
          </p:cNvPr>
          <p:cNvPicPr>
            <a:picLocks noChangeAspect="1"/>
          </p:cNvPicPr>
          <p:nvPr/>
        </p:nvPicPr>
        <p:blipFill>
          <a:blip r:embed="rId3"/>
          <a:stretch>
            <a:fillRect/>
          </a:stretch>
        </p:blipFill>
        <p:spPr>
          <a:xfrm>
            <a:off x="838199" y="3858537"/>
            <a:ext cx="10708873" cy="1901634"/>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32163"/>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26541" y="817751"/>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Diciembre 2025</a:t>
            </a:r>
          </a:p>
        </p:txBody>
      </p:sp>
      <p:pic>
        <p:nvPicPr>
          <p:cNvPr id="2" name="Imagen 1">
            <a:extLst>
              <a:ext uri="{FF2B5EF4-FFF2-40B4-BE49-F238E27FC236}">
                <a16:creationId xmlns:a16="http://schemas.microsoft.com/office/drawing/2014/main" id="{FC7B5564-BC12-4CD3-ADBA-816542CB30DD}"/>
              </a:ext>
            </a:extLst>
          </p:cNvPr>
          <p:cNvPicPr>
            <a:picLocks noChangeAspect="1"/>
          </p:cNvPicPr>
          <p:nvPr/>
        </p:nvPicPr>
        <p:blipFill>
          <a:blip r:embed="rId2"/>
          <a:stretch>
            <a:fillRect/>
          </a:stretch>
        </p:blipFill>
        <p:spPr>
          <a:xfrm>
            <a:off x="2017222" y="1557525"/>
            <a:ext cx="7376160" cy="4536009"/>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7" name="Imagen 6">
            <a:extLst>
              <a:ext uri="{FF2B5EF4-FFF2-40B4-BE49-F238E27FC236}">
                <a16:creationId xmlns:a16="http://schemas.microsoft.com/office/drawing/2014/main" id="{E06576A2-68B7-4E7A-BAC4-560BC9E02307}"/>
              </a:ext>
            </a:extLst>
          </p:cNvPr>
          <p:cNvPicPr>
            <a:picLocks noChangeAspect="1"/>
          </p:cNvPicPr>
          <p:nvPr/>
        </p:nvPicPr>
        <p:blipFill>
          <a:blip r:embed="rId2"/>
          <a:stretch>
            <a:fillRect/>
          </a:stretch>
        </p:blipFill>
        <p:spPr>
          <a:xfrm>
            <a:off x="7299254" y="3106562"/>
            <a:ext cx="4107180" cy="1543050"/>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6" name="Imagen 5">
            <a:extLst>
              <a:ext uri="{FF2B5EF4-FFF2-40B4-BE49-F238E27FC236}">
                <a16:creationId xmlns:a16="http://schemas.microsoft.com/office/drawing/2014/main" id="{9238D17A-EE12-44AF-8EE5-63BD71172FB7}"/>
              </a:ext>
            </a:extLst>
          </p:cNvPr>
          <p:cNvPicPr>
            <a:picLocks noChangeAspect="1"/>
          </p:cNvPicPr>
          <p:nvPr/>
        </p:nvPicPr>
        <p:blipFill>
          <a:blip r:embed="rId3"/>
          <a:stretch>
            <a:fillRect/>
          </a:stretch>
        </p:blipFill>
        <p:spPr>
          <a:xfrm>
            <a:off x="390698" y="1284031"/>
            <a:ext cx="11410603" cy="428993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4" name="Imagen 3">
            <a:extLst>
              <a:ext uri="{FF2B5EF4-FFF2-40B4-BE49-F238E27FC236}">
                <a16:creationId xmlns:a16="http://schemas.microsoft.com/office/drawing/2014/main" id="{2F4E2C76-A2A4-4F33-B7ED-414652E1C786}"/>
              </a:ext>
            </a:extLst>
          </p:cNvPr>
          <p:cNvPicPr>
            <a:picLocks noChangeAspect="1"/>
          </p:cNvPicPr>
          <p:nvPr/>
        </p:nvPicPr>
        <p:blipFill>
          <a:blip r:embed="rId2"/>
          <a:stretch>
            <a:fillRect/>
          </a:stretch>
        </p:blipFill>
        <p:spPr>
          <a:xfrm>
            <a:off x="849399" y="925068"/>
            <a:ext cx="10493201" cy="5431397"/>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809105" y="3389533"/>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a:extLst>
              <a:ext uri="{FF2B5EF4-FFF2-40B4-BE49-F238E27FC236}">
                <a16:creationId xmlns:a16="http://schemas.microsoft.com/office/drawing/2014/main" id="{B7ED97F6-20FA-416B-8128-B98EF2C40823}"/>
              </a:ext>
            </a:extLst>
          </p:cNvPr>
          <p:cNvPicPr>
            <a:picLocks noChangeAspect="1"/>
          </p:cNvPicPr>
          <p:nvPr/>
        </p:nvPicPr>
        <p:blipFill>
          <a:blip r:embed="rId2"/>
          <a:stretch>
            <a:fillRect/>
          </a:stretch>
        </p:blipFill>
        <p:spPr>
          <a:xfrm>
            <a:off x="809105" y="1277163"/>
            <a:ext cx="10573789" cy="1801773"/>
          </a:xfrm>
          <a:prstGeom prst="rect">
            <a:avLst/>
          </a:prstGeom>
        </p:spPr>
      </p:pic>
      <p:pic>
        <p:nvPicPr>
          <p:cNvPr id="10" name="Imagen 9">
            <a:extLst>
              <a:ext uri="{FF2B5EF4-FFF2-40B4-BE49-F238E27FC236}">
                <a16:creationId xmlns:a16="http://schemas.microsoft.com/office/drawing/2014/main" id="{AA18920E-355D-43DA-B563-3A60004BB000}"/>
              </a:ext>
            </a:extLst>
          </p:cNvPr>
          <p:cNvPicPr>
            <a:picLocks noChangeAspect="1"/>
          </p:cNvPicPr>
          <p:nvPr/>
        </p:nvPicPr>
        <p:blipFill>
          <a:blip r:embed="rId3"/>
          <a:stretch>
            <a:fillRect/>
          </a:stretch>
        </p:blipFill>
        <p:spPr>
          <a:xfrm>
            <a:off x="809105" y="4092243"/>
            <a:ext cx="10573790" cy="1621596"/>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7" name="Imagen 6">
            <a:extLst>
              <a:ext uri="{FF2B5EF4-FFF2-40B4-BE49-F238E27FC236}">
                <a16:creationId xmlns:a16="http://schemas.microsoft.com/office/drawing/2014/main" id="{F852B4ED-A246-4ACF-992F-F7844B845F12}"/>
              </a:ext>
            </a:extLst>
          </p:cNvPr>
          <p:cNvPicPr>
            <a:picLocks noChangeAspect="1"/>
          </p:cNvPicPr>
          <p:nvPr/>
        </p:nvPicPr>
        <p:blipFill>
          <a:blip r:embed="rId2"/>
          <a:stretch>
            <a:fillRect/>
          </a:stretch>
        </p:blipFill>
        <p:spPr>
          <a:xfrm>
            <a:off x="6775379" y="3795624"/>
            <a:ext cx="4107180" cy="135255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6" name="Imagen 5">
            <a:extLst>
              <a:ext uri="{FF2B5EF4-FFF2-40B4-BE49-F238E27FC236}">
                <a16:creationId xmlns:a16="http://schemas.microsoft.com/office/drawing/2014/main" id="{0E9C215A-13AD-446B-A162-5F4DE3C980A0}"/>
              </a:ext>
            </a:extLst>
          </p:cNvPr>
          <p:cNvPicPr>
            <a:picLocks noChangeAspect="1"/>
          </p:cNvPicPr>
          <p:nvPr/>
        </p:nvPicPr>
        <p:blipFill>
          <a:blip r:embed="rId2"/>
          <a:stretch>
            <a:fillRect/>
          </a:stretch>
        </p:blipFill>
        <p:spPr>
          <a:xfrm>
            <a:off x="220287" y="1392129"/>
            <a:ext cx="11751425" cy="4073741"/>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4" name="Imagen 3">
            <a:extLst>
              <a:ext uri="{FF2B5EF4-FFF2-40B4-BE49-F238E27FC236}">
                <a16:creationId xmlns:a16="http://schemas.microsoft.com/office/drawing/2014/main" id="{4978DA7B-2C1D-4606-B4DE-97B92A7404A2}"/>
              </a:ext>
            </a:extLst>
          </p:cNvPr>
          <p:cNvPicPr>
            <a:picLocks noChangeAspect="1"/>
          </p:cNvPicPr>
          <p:nvPr/>
        </p:nvPicPr>
        <p:blipFill>
          <a:blip r:embed="rId2"/>
          <a:stretch>
            <a:fillRect/>
          </a:stretch>
        </p:blipFill>
        <p:spPr>
          <a:xfrm>
            <a:off x="617579" y="898426"/>
            <a:ext cx="10956842" cy="5397706"/>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755449" y="3407816"/>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a:extLst>
              <a:ext uri="{FF2B5EF4-FFF2-40B4-BE49-F238E27FC236}">
                <a16:creationId xmlns:a16="http://schemas.microsoft.com/office/drawing/2014/main" id="{BF4A226B-CB1D-41D0-B4AB-4D0D75E397F9}"/>
              </a:ext>
            </a:extLst>
          </p:cNvPr>
          <p:cNvPicPr>
            <a:picLocks noChangeAspect="1"/>
          </p:cNvPicPr>
          <p:nvPr/>
        </p:nvPicPr>
        <p:blipFill>
          <a:blip r:embed="rId2"/>
          <a:stretch>
            <a:fillRect/>
          </a:stretch>
        </p:blipFill>
        <p:spPr>
          <a:xfrm>
            <a:off x="755449" y="1161014"/>
            <a:ext cx="10681102" cy="2034071"/>
          </a:xfrm>
          <a:prstGeom prst="rect">
            <a:avLst/>
          </a:prstGeom>
        </p:spPr>
      </p:pic>
      <p:pic>
        <p:nvPicPr>
          <p:cNvPr id="10" name="Imagen 9">
            <a:extLst>
              <a:ext uri="{FF2B5EF4-FFF2-40B4-BE49-F238E27FC236}">
                <a16:creationId xmlns:a16="http://schemas.microsoft.com/office/drawing/2014/main" id="{13C217AA-C556-4FAB-9580-BF64F4451A5A}"/>
              </a:ext>
            </a:extLst>
          </p:cNvPr>
          <p:cNvPicPr>
            <a:picLocks noChangeAspect="1"/>
          </p:cNvPicPr>
          <p:nvPr/>
        </p:nvPicPr>
        <p:blipFill>
          <a:blip r:embed="rId3"/>
          <a:stretch>
            <a:fillRect/>
          </a:stretch>
        </p:blipFill>
        <p:spPr>
          <a:xfrm>
            <a:off x="755449" y="4012660"/>
            <a:ext cx="10681102" cy="1707395"/>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299258"/>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Diciembre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7" name="Imagen 6">
            <a:extLst>
              <a:ext uri="{FF2B5EF4-FFF2-40B4-BE49-F238E27FC236}">
                <a16:creationId xmlns:a16="http://schemas.microsoft.com/office/drawing/2014/main" id="{AD705724-15BE-444F-8246-5766D88FECCF}"/>
              </a:ext>
            </a:extLst>
          </p:cNvPr>
          <p:cNvPicPr>
            <a:picLocks noChangeAspect="1"/>
          </p:cNvPicPr>
          <p:nvPr/>
        </p:nvPicPr>
        <p:blipFill>
          <a:blip r:embed="rId2"/>
          <a:stretch>
            <a:fillRect/>
          </a:stretch>
        </p:blipFill>
        <p:spPr>
          <a:xfrm>
            <a:off x="7454828" y="3513843"/>
            <a:ext cx="4107180" cy="135255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6" name="Imagen 5">
            <a:extLst>
              <a:ext uri="{FF2B5EF4-FFF2-40B4-BE49-F238E27FC236}">
                <a16:creationId xmlns:a16="http://schemas.microsoft.com/office/drawing/2014/main" id="{D6BA5E04-5B69-477A-BFCF-487B9291C41E}"/>
              </a:ext>
            </a:extLst>
          </p:cNvPr>
          <p:cNvPicPr>
            <a:picLocks noChangeAspect="1"/>
          </p:cNvPicPr>
          <p:nvPr/>
        </p:nvPicPr>
        <p:blipFill>
          <a:blip r:embed="rId2"/>
          <a:stretch>
            <a:fillRect/>
          </a:stretch>
        </p:blipFill>
        <p:spPr>
          <a:xfrm>
            <a:off x="554994" y="1160028"/>
            <a:ext cx="11082012" cy="4537944"/>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4" name="Imagen 3">
            <a:extLst>
              <a:ext uri="{FF2B5EF4-FFF2-40B4-BE49-F238E27FC236}">
                <a16:creationId xmlns:a16="http://schemas.microsoft.com/office/drawing/2014/main" id="{9E1DBD48-447F-413C-9DFB-F48A45408C6B}"/>
              </a:ext>
            </a:extLst>
          </p:cNvPr>
          <p:cNvPicPr>
            <a:picLocks noChangeAspect="1"/>
          </p:cNvPicPr>
          <p:nvPr/>
        </p:nvPicPr>
        <p:blipFill>
          <a:blip r:embed="rId2"/>
          <a:stretch>
            <a:fillRect/>
          </a:stretch>
        </p:blipFill>
        <p:spPr>
          <a:xfrm>
            <a:off x="709613" y="933351"/>
            <a:ext cx="10973114" cy="5467449"/>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818741" y="3208269"/>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a:extLst>
              <a:ext uri="{FF2B5EF4-FFF2-40B4-BE49-F238E27FC236}">
                <a16:creationId xmlns:a16="http://schemas.microsoft.com/office/drawing/2014/main" id="{8434DE61-0927-431C-901C-DBDA56D18D92}"/>
              </a:ext>
            </a:extLst>
          </p:cNvPr>
          <p:cNvPicPr>
            <a:picLocks noChangeAspect="1"/>
          </p:cNvPicPr>
          <p:nvPr/>
        </p:nvPicPr>
        <p:blipFill>
          <a:blip r:embed="rId2"/>
          <a:stretch>
            <a:fillRect/>
          </a:stretch>
        </p:blipFill>
        <p:spPr>
          <a:xfrm>
            <a:off x="818741" y="1157599"/>
            <a:ext cx="10554517" cy="1931723"/>
          </a:xfrm>
          <a:prstGeom prst="rect">
            <a:avLst/>
          </a:prstGeom>
        </p:spPr>
      </p:pic>
      <p:pic>
        <p:nvPicPr>
          <p:cNvPr id="10" name="Imagen 9">
            <a:extLst>
              <a:ext uri="{FF2B5EF4-FFF2-40B4-BE49-F238E27FC236}">
                <a16:creationId xmlns:a16="http://schemas.microsoft.com/office/drawing/2014/main" id="{BD6A48E4-8D7F-4AF8-8698-1839FDCECBD9}"/>
              </a:ext>
            </a:extLst>
          </p:cNvPr>
          <p:cNvPicPr>
            <a:picLocks noChangeAspect="1"/>
          </p:cNvPicPr>
          <p:nvPr/>
        </p:nvPicPr>
        <p:blipFill>
          <a:blip r:embed="rId3"/>
          <a:stretch>
            <a:fillRect/>
          </a:stretch>
        </p:blipFill>
        <p:spPr>
          <a:xfrm>
            <a:off x="818741" y="3764227"/>
            <a:ext cx="10554518" cy="2069755"/>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Diciembre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26321"/>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5" name="Imagen 4">
            <a:extLst>
              <a:ext uri="{FF2B5EF4-FFF2-40B4-BE49-F238E27FC236}">
                <a16:creationId xmlns:a16="http://schemas.microsoft.com/office/drawing/2014/main" id="{76C3DA1F-39B9-4CA2-8F45-CF5F008231CD}"/>
              </a:ext>
            </a:extLst>
          </p:cNvPr>
          <p:cNvPicPr>
            <a:picLocks noChangeAspect="1"/>
          </p:cNvPicPr>
          <p:nvPr/>
        </p:nvPicPr>
        <p:blipFill>
          <a:blip r:embed="rId2"/>
          <a:stretch>
            <a:fillRect/>
          </a:stretch>
        </p:blipFill>
        <p:spPr>
          <a:xfrm>
            <a:off x="754380" y="836762"/>
            <a:ext cx="10683240" cy="490843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5" name="Imagen 4">
            <a:extLst>
              <a:ext uri="{FF2B5EF4-FFF2-40B4-BE49-F238E27FC236}">
                <a16:creationId xmlns:a16="http://schemas.microsoft.com/office/drawing/2014/main" id="{13BF276A-74F8-4624-9DCB-B0D40D5EB0E9}"/>
              </a:ext>
            </a:extLst>
          </p:cNvPr>
          <p:cNvPicPr>
            <a:picLocks noChangeAspect="1"/>
          </p:cNvPicPr>
          <p:nvPr/>
        </p:nvPicPr>
        <p:blipFill>
          <a:blip r:embed="rId2"/>
          <a:stretch>
            <a:fillRect/>
          </a:stretch>
        </p:blipFill>
        <p:spPr>
          <a:xfrm>
            <a:off x="332509" y="2535014"/>
            <a:ext cx="11526982" cy="1787971"/>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sp>
        <p:nvSpPr>
          <p:cNvPr id="8" name="Rectángulo 7">
            <a:extLst>
              <a:ext uri="{FF2B5EF4-FFF2-40B4-BE49-F238E27FC236}">
                <a16:creationId xmlns:a16="http://schemas.microsoft.com/office/drawing/2014/main" id="{FEDD4C5B-CAF1-4752-8558-DA7134C72A90}"/>
              </a:ext>
            </a:extLst>
          </p:cNvPr>
          <p:cNvSpPr/>
          <p:nvPr/>
        </p:nvSpPr>
        <p:spPr>
          <a:xfrm>
            <a:off x="8919556" y="5145578"/>
            <a:ext cx="3067397" cy="1496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5" name="Imagen 4">
            <a:extLst>
              <a:ext uri="{FF2B5EF4-FFF2-40B4-BE49-F238E27FC236}">
                <a16:creationId xmlns:a16="http://schemas.microsoft.com/office/drawing/2014/main" id="{94D3BDB8-0C1C-479C-B82C-3FEF22F08010}"/>
              </a:ext>
            </a:extLst>
          </p:cNvPr>
          <p:cNvPicPr>
            <a:picLocks noChangeAspect="1"/>
          </p:cNvPicPr>
          <p:nvPr/>
        </p:nvPicPr>
        <p:blipFill>
          <a:blip r:embed="rId2"/>
          <a:stretch>
            <a:fillRect/>
          </a:stretch>
        </p:blipFill>
        <p:spPr>
          <a:xfrm>
            <a:off x="483879" y="828998"/>
            <a:ext cx="11224242" cy="5812871"/>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4" name="Imagen 3">
            <a:extLst>
              <a:ext uri="{FF2B5EF4-FFF2-40B4-BE49-F238E27FC236}">
                <a16:creationId xmlns:a16="http://schemas.microsoft.com/office/drawing/2014/main" id="{C650F1AB-2C3A-41A5-99FB-83E844796E81}"/>
              </a:ext>
            </a:extLst>
          </p:cNvPr>
          <p:cNvPicPr>
            <a:picLocks noChangeAspect="1"/>
          </p:cNvPicPr>
          <p:nvPr/>
        </p:nvPicPr>
        <p:blipFill>
          <a:blip r:embed="rId2"/>
          <a:stretch>
            <a:fillRect/>
          </a:stretch>
        </p:blipFill>
        <p:spPr>
          <a:xfrm>
            <a:off x="535290" y="2103805"/>
            <a:ext cx="11121419" cy="2650389"/>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4" name="Imagen 3">
            <a:extLst>
              <a:ext uri="{FF2B5EF4-FFF2-40B4-BE49-F238E27FC236}">
                <a16:creationId xmlns:a16="http://schemas.microsoft.com/office/drawing/2014/main" id="{C80C98A8-8721-4AFB-A11A-5A31C305A7D0}"/>
              </a:ext>
            </a:extLst>
          </p:cNvPr>
          <p:cNvPicPr>
            <a:picLocks noChangeAspect="1"/>
          </p:cNvPicPr>
          <p:nvPr/>
        </p:nvPicPr>
        <p:blipFill>
          <a:blip r:embed="rId2"/>
          <a:stretch>
            <a:fillRect/>
          </a:stretch>
        </p:blipFill>
        <p:spPr>
          <a:xfrm>
            <a:off x="719811" y="952589"/>
            <a:ext cx="10752378" cy="4676774"/>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sp>
        <p:nvSpPr>
          <p:cNvPr id="5" name="Rectángulo 4">
            <a:extLst>
              <a:ext uri="{FF2B5EF4-FFF2-40B4-BE49-F238E27FC236}">
                <a16:creationId xmlns:a16="http://schemas.microsoft.com/office/drawing/2014/main" id="{D5A879DE-BBF0-410A-8AAE-C36F63775ED7}"/>
              </a:ext>
            </a:extLst>
          </p:cNvPr>
          <p:cNvSpPr/>
          <p:nvPr/>
        </p:nvSpPr>
        <p:spPr>
          <a:xfrm>
            <a:off x="9340645" y="5338916"/>
            <a:ext cx="2654710" cy="12683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a:p>
        </p:txBody>
      </p:sp>
      <p:pic>
        <p:nvPicPr>
          <p:cNvPr id="6" name="Imagen 5">
            <a:extLst>
              <a:ext uri="{FF2B5EF4-FFF2-40B4-BE49-F238E27FC236}">
                <a16:creationId xmlns:a16="http://schemas.microsoft.com/office/drawing/2014/main" id="{D355D440-8A8D-4BCF-9D59-0B6CA9613F0F}"/>
              </a:ext>
            </a:extLst>
          </p:cNvPr>
          <p:cNvPicPr>
            <a:picLocks noChangeAspect="1"/>
          </p:cNvPicPr>
          <p:nvPr/>
        </p:nvPicPr>
        <p:blipFill>
          <a:blip r:embed="rId3"/>
          <a:stretch>
            <a:fillRect/>
          </a:stretch>
        </p:blipFill>
        <p:spPr>
          <a:xfrm>
            <a:off x="838200" y="728365"/>
            <a:ext cx="10515600" cy="5878912"/>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81105C1E-1F70-4372-BE91-C17D1E1652BE}"/>
              </a:ext>
            </a:extLst>
          </p:cNvPr>
          <p:cNvPicPr>
            <a:picLocks noChangeAspect="1"/>
          </p:cNvPicPr>
          <p:nvPr/>
        </p:nvPicPr>
        <p:blipFill>
          <a:blip r:embed="rId2"/>
          <a:stretch>
            <a:fillRect/>
          </a:stretch>
        </p:blipFill>
        <p:spPr>
          <a:xfrm>
            <a:off x="1382595" y="917811"/>
            <a:ext cx="9426809" cy="4642815"/>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D536F0AF-C44A-4567-8B07-AB71372EBA95}"/>
              </a:ext>
            </a:extLst>
          </p:cNvPr>
          <p:cNvPicPr>
            <a:picLocks noChangeAspect="1"/>
          </p:cNvPicPr>
          <p:nvPr/>
        </p:nvPicPr>
        <p:blipFill>
          <a:blip r:embed="rId3"/>
          <a:stretch>
            <a:fillRect/>
          </a:stretch>
        </p:blipFill>
        <p:spPr>
          <a:xfrm>
            <a:off x="1711366" y="1236053"/>
            <a:ext cx="8669090" cy="3626893"/>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Diciembre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4531</TotalTime>
  <Words>1963</Words>
  <Application>Microsoft Office PowerPoint</Application>
  <PresentationFormat>Panorámica</PresentationFormat>
  <Paragraphs>239</Paragraphs>
  <Slides>50</Slides>
  <Notes>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Vallejo Cabezas, Ana María</cp:lastModifiedBy>
  <cp:revision>594</cp:revision>
  <dcterms:created xsi:type="dcterms:W3CDTF">2021-05-27T23:45:58Z</dcterms:created>
  <dcterms:modified xsi:type="dcterms:W3CDTF">2026-03-06T15:03:13Z</dcterms:modified>
</cp:coreProperties>
</file>