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307" r:id="rId41"/>
    <p:sldId id="308" r:id="rId42"/>
    <p:sldId id="309" r:id="rId43"/>
    <p:sldId id="260" r:id="rId4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92" d="100"/>
          <a:sy n="92" d="100"/>
        </p:scale>
        <p:origin x="77"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42</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28 </a:t>
            </a:r>
            <a:r>
              <a:rPr lang="en-US" altLang="es-EC" sz="2800" dirty="0" err="1">
                <a:solidFill>
                  <a:schemeClr val="bg1"/>
                </a:solidFill>
                <a:latin typeface="GOTHAM-LIGHT" pitchFamily="2" charset="0"/>
              </a:rPr>
              <a:t>febrero</a:t>
            </a:r>
            <a:r>
              <a:rPr lang="en-US" altLang="es-EC" sz="2800" dirty="0">
                <a:solidFill>
                  <a:schemeClr val="bg1"/>
                </a:solidFill>
                <a:latin typeface="GOTHAM-LIGHT" pitchFamily="2" charset="0"/>
              </a:rPr>
              <a:t> de 2026</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869286"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28 de </a:t>
            </a:r>
            <a:r>
              <a:rPr lang="en-US" altLang="es-EC" sz="1200" b="1" i="1" dirty="0" err="1">
                <a:latin typeface="Calibri Light" panose="020F0302020204030204" pitchFamily="34" charset="0"/>
                <a:cs typeface="Times New Roman" panose="02020603050405020304" pitchFamily="18" charset="0"/>
              </a:rPr>
              <a:t>febrero</a:t>
            </a:r>
            <a:r>
              <a:rPr lang="en-US" altLang="es-EC" sz="1200" b="1" i="1" dirty="0">
                <a:latin typeface="Calibri Light" panose="020F0302020204030204" pitchFamily="34" charset="0"/>
                <a:cs typeface="Times New Roman" panose="02020603050405020304" pitchFamily="18" charset="0"/>
              </a:rPr>
              <a:t> de 2026</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48375" y="257415"/>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748262"/>
            <a:ext cx="8854152" cy="261610"/>
          </a:xfrm>
          <a:prstGeom prst="rect">
            <a:avLst/>
          </a:prstGeom>
        </p:spPr>
        <p:txBody>
          <a:bodyPr wrap="square">
            <a:spAutoFit/>
          </a:bodyPr>
          <a:lstStyle/>
          <a:p>
            <a:r>
              <a:rPr lang="es-MX" sz="1100" dirty="0">
                <a:latin typeface="Calibri" panose="020F0502020204030204" pitchFamily="34" charset="0"/>
              </a:rPr>
              <a:t>Nota: PIB 2026 última cifra previsional </a:t>
            </a:r>
            <a:r>
              <a:rPr lang="es-MX" sz="1100" dirty="0">
                <a:solidFill>
                  <a:schemeClr val="tx1"/>
                </a:solidFill>
                <a:latin typeface="Calibri" panose="020F0502020204030204" pitchFamily="34" charset="0"/>
              </a:rPr>
              <a:t>publicada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a:extLst>
              <a:ext uri="{FF2B5EF4-FFF2-40B4-BE49-F238E27FC236}">
                <a16:creationId xmlns:a16="http://schemas.microsoft.com/office/drawing/2014/main" id="{940ADB77-FBAE-470D-948B-F02D712E058B}"/>
              </a:ext>
            </a:extLst>
          </p:cNvPr>
          <p:cNvPicPr>
            <a:picLocks noChangeAspect="1"/>
          </p:cNvPicPr>
          <p:nvPr/>
        </p:nvPicPr>
        <p:blipFill>
          <a:blip r:embed="rId2"/>
          <a:stretch>
            <a:fillRect/>
          </a:stretch>
        </p:blipFill>
        <p:spPr>
          <a:xfrm>
            <a:off x="2716130" y="2953790"/>
            <a:ext cx="6614160" cy="57912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9" name="Imagen 8">
            <a:extLst>
              <a:ext uri="{FF2B5EF4-FFF2-40B4-BE49-F238E27FC236}">
                <a16:creationId xmlns:a16="http://schemas.microsoft.com/office/drawing/2014/main" id="{77E383DF-0C8E-4EB2-9BAD-A159BC0239E8}"/>
              </a:ext>
            </a:extLst>
          </p:cNvPr>
          <p:cNvPicPr>
            <a:picLocks noChangeAspect="1"/>
          </p:cNvPicPr>
          <p:nvPr/>
        </p:nvPicPr>
        <p:blipFill>
          <a:blip r:embed="rId3"/>
          <a:stretch>
            <a:fillRect/>
          </a:stretch>
        </p:blipFill>
        <p:spPr>
          <a:xfrm>
            <a:off x="6305945" y="5429900"/>
            <a:ext cx="5572295" cy="1428100"/>
          </a:xfrm>
          <a:prstGeom prst="rect">
            <a:avLst/>
          </a:prstGeom>
        </p:spPr>
      </p:pic>
      <p:pic>
        <p:nvPicPr>
          <p:cNvPr id="3" name="Imagen 2">
            <a:extLst>
              <a:ext uri="{FF2B5EF4-FFF2-40B4-BE49-F238E27FC236}">
                <a16:creationId xmlns:a16="http://schemas.microsoft.com/office/drawing/2014/main" id="{7AD4BD1F-5AEC-4064-A1D3-1A2CE4C8A375}"/>
              </a:ext>
            </a:extLst>
          </p:cNvPr>
          <p:cNvPicPr>
            <a:picLocks noChangeAspect="1"/>
          </p:cNvPicPr>
          <p:nvPr/>
        </p:nvPicPr>
        <p:blipFill>
          <a:blip r:embed="rId4"/>
          <a:stretch>
            <a:fillRect/>
          </a:stretch>
        </p:blipFill>
        <p:spPr>
          <a:xfrm>
            <a:off x="387581" y="789709"/>
            <a:ext cx="5139389" cy="4115080"/>
          </a:xfrm>
          <a:prstGeom prst="rect">
            <a:avLst/>
          </a:prstGeom>
        </p:spPr>
      </p:pic>
      <p:pic>
        <p:nvPicPr>
          <p:cNvPr id="7" name="Imagen 6">
            <a:extLst>
              <a:ext uri="{FF2B5EF4-FFF2-40B4-BE49-F238E27FC236}">
                <a16:creationId xmlns:a16="http://schemas.microsoft.com/office/drawing/2014/main" id="{41E36A4B-60BF-4C12-95DF-8156FBE25B03}"/>
              </a:ext>
            </a:extLst>
          </p:cNvPr>
          <p:cNvPicPr>
            <a:picLocks noChangeAspect="1"/>
          </p:cNvPicPr>
          <p:nvPr/>
        </p:nvPicPr>
        <p:blipFill>
          <a:blip r:embed="rId5"/>
          <a:stretch>
            <a:fillRect/>
          </a:stretch>
        </p:blipFill>
        <p:spPr>
          <a:xfrm>
            <a:off x="387581" y="4968079"/>
            <a:ext cx="5139389" cy="1736366"/>
          </a:xfrm>
          <a:prstGeom prst="rect">
            <a:avLst/>
          </a:prstGeom>
        </p:spPr>
      </p:pic>
      <p:pic>
        <p:nvPicPr>
          <p:cNvPr id="8" name="Imagen 7">
            <a:extLst>
              <a:ext uri="{FF2B5EF4-FFF2-40B4-BE49-F238E27FC236}">
                <a16:creationId xmlns:a16="http://schemas.microsoft.com/office/drawing/2014/main" id="{F81D103E-A530-4E1C-9B65-8C554C5A1337}"/>
              </a:ext>
            </a:extLst>
          </p:cNvPr>
          <p:cNvPicPr>
            <a:picLocks noChangeAspect="1"/>
          </p:cNvPicPr>
          <p:nvPr/>
        </p:nvPicPr>
        <p:blipFill>
          <a:blip r:embed="rId6"/>
          <a:stretch>
            <a:fillRect/>
          </a:stretch>
        </p:blipFill>
        <p:spPr>
          <a:xfrm>
            <a:off x="6305945" y="770336"/>
            <a:ext cx="5306936" cy="4654463"/>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259397" y="234516"/>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FEBRERO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a:extLst>
              <a:ext uri="{FF2B5EF4-FFF2-40B4-BE49-F238E27FC236}">
                <a16:creationId xmlns:a16="http://schemas.microsoft.com/office/drawing/2014/main" id="{C1CDF9FC-2B97-418A-9161-8471AAC327B7}"/>
              </a:ext>
            </a:extLst>
          </p:cNvPr>
          <p:cNvPicPr>
            <a:picLocks noChangeAspect="1"/>
          </p:cNvPicPr>
          <p:nvPr/>
        </p:nvPicPr>
        <p:blipFill>
          <a:blip r:embed="rId2"/>
          <a:stretch>
            <a:fillRect/>
          </a:stretch>
        </p:blipFill>
        <p:spPr>
          <a:xfrm>
            <a:off x="1505229" y="854450"/>
            <a:ext cx="9020175" cy="2495550"/>
          </a:xfrm>
          <a:prstGeom prst="rect">
            <a:avLst/>
          </a:prstGeom>
        </p:spPr>
      </p:pic>
      <p:pic>
        <p:nvPicPr>
          <p:cNvPr id="6" name="Imagen 5">
            <a:extLst>
              <a:ext uri="{FF2B5EF4-FFF2-40B4-BE49-F238E27FC236}">
                <a16:creationId xmlns:a16="http://schemas.microsoft.com/office/drawing/2014/main" id="{029DB6DF-76AC-42A7-A09A-0006128D66AE}"/>
              </a:ext>
            </a:extLst>
          </p:cNvPr>
          <p:cNvPicPr>
            <a:picLocks noChangeAspect="1"/>
          </p:cNvPicPr>
          <p:nvPr/>
        </p:nvPicPr>
        <p:blipFill>
          <a:blip r:embed="rId3"/>
          <a:stretch>
            <a:fillRect/>
          </a:stretch>
        </p:blipFill>
        <p:spPr>
          <a:xfrm>
            <a:off x="1505228" y="3508001"/>
            <a:ext cx="9020175" cy="2213723"/>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a:extLst>
              <a:ext uri="{FF2B5EF4-FFF2-40B4-BE49-F238E27FC236}">
                <a16:creationId xmlns:a16="http://schemas.microsoft.com/office/drawing/2014/main" id="{2E4C9BB9-4CBB-456A-B1C1-CA1FEBF10E71}"/>
              </a:ext>
            </a:extLst>
          </p:cNvPr>
          <p:cNvPicPr>
            <a:picLocks noChangeAspect="1"/>
          </p:cNvPicPr>
          <p:nvPr/>
        </p:nvPicPr>
        <p:blipFill>
          <a:blip r:embed="rId2"/>
          <a:stretch>
            <a:fillRect/>
          </a:stretch>
        </p:blipFill>
        <p:spPr>
          <a:xfrm>
            <a:off x="6784268" y="3110753"/>
            <a:ext cx="4324350" cy="1694329"/>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a:extLst>
              <a:ext uri="{FF2B5EF4-FFF2-40B4-BE49-F238E27FC236}">
                <a16:creationId xmlns:a16="http://schemas.microsoft.com/office/drawing/2014/main" id="{765868A0-B7B6-4BA4-859C-95FBD9D56BA3}"/>
              </a:ext>
            </a:extLst>
          </p:cNvPr>
          <p:cNvPicPr>
            <a:picLocks noChangeAspect="1"/>
          </p:cNvPicPr>
          <p:nvPr/>
        </p:nvPicPr>
        <p:blipFill>
          <a:blip r:embed="rId3"/>
          <a:stretch>
            <a:fillRect/>
          </a:stretch>
        </p:blipFill>
        <p:spPr>
          <a:xfrm>
            <a:off x="340822" y="1058592"/>
            <a:ext cx="11510356" cy="4740815"/>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B593FC04-0D72-43DC-8B08-85A16A223FE8}"/>
              </a:ext>
            </a:extLst>
          </p:cNvPr>
          <p:cNvPicPr>
            <a:picLocks noChangeAspect="1"/>
          </p:cNvPicPr>
          <p:nvPr/>
        </p:nvPicPr>
        <p:blipFill>
          <a:blip r:embed="rId2"/>
          <a:stretch>
            <a:fillRect/>
          </a:stretch>
        </p:blipFill>
        <p:spPr>
          <a:xfrm>
            <a:off x="482138" y="916527"/>
            <a:ext cx="10848110" cy="5793835"/>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E437F0B4-9903-43BE-846E-2D1CF09D6679}"/>
              </a:ext>
            </a:extLst>
          </p:cNvPr>
          <p:cNvPicPr>
            <a:picLocks noChangeAspect="1"/>
          </p:cNvPicPr>
          <p:nvPr/>
        </p:nvPicPr>
        <p:blipFill>
          <a:blip r:embed="rId3"/>
          <a:stretch>
            <a:fillRect/>
          </a:stretch>
        </p:blipFill>
        <p:spPr>
          <a:xfrm>
            <a:off x="797631" y="1270334"/>
            <a:ext cx="11018873" cy="1758113"/>
          </a:xfrm>
          <a:prstGeom prst="rect">
            <a:avLst/>
          </a:prstGeom>
        </p:spPr>
      </p:pic>
      <p:pic>
        <p:nvPicPr>
          <p:cNvPr id="7" name="Imagen 6">
            <a:extLst>
              <a:ext uri="{FF2B5EF4-FFF2-40B4-BE49-F238E27FC236}">
                <a16:creationId xmlns:a16="http://schemas.microsoft.com/office/drawing/2014/main" id="{2B953925-EBFD-412A-848B-421B3D141960}"/>
              </a:ext>
            </a:extLst>
          </p:cNvPr>
          <p:cNvPicPr>
            <a:picLocks noChangeAspect="1"/>
          </p:cNvPicPr>
          <p:nvPr/>
        </p:nvPicPr>
        <p:blipFill>
          <a:blip r:embed="rId4"/>
          <a:stretch>
            <a:fillRect/>
          </a:stretch>
        </p:blipFill>
        <p:spPr>
          <a:xfrm>
            <a:off x="828502" y="4071980"/>
            <a:ext cx="10988002" cy="1456465"/>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a:extLst>
              <a:ext uri="{FF2B5EF4-FFF2-40B4-BE49-F238E27FC236}">
                <a16:creationId xmlns:a16="http://schemas.microsoft.com/office/drawing/2014/main" id="{A1ABD9AC-EB04-488F-B578-291EC708900C}"/>
              </a:ext>
            </a:extLst>
          </p:cNvPr>
          <p:cNvPicPr>
            <a:picLocks noChangeAspect="1"/>
          </p:cNvPicPr>
          <p:nvPr/>
        </p:nvPicPr>
        <p:blipFill>
          <a:blip r:embed="rId2"/>
          <a:stretch>
            <a:fillRect/>
          </a:stretch>
        </p:blipFill>
        <p:spPr>
          <a:xfrm>
            <a:off x="6942314" y="3191723"/>
            <a:ext cx="4324350" cy="1550894"/>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AA0F4A73-C123-45A4-8CEE-C1D1BA9EA2F5}"/>
              </a:ext>
            </a:extLst>
          </p:cNvPr>
          <p:cNvPicPr>
            <a:picLocks noChangeAspect="1"/>
          </p:cNvPicPr>
          <p:nvPr/>
        </p:nvPicPr>
        <p:blipFill>
          <a:blip r:embed="rId2"/>
          <a:stretch>
            <a:fillRect/>
          </a:stretch>
        </p:blipFill>
        <p:spPr>
          <a:xfrm>
            <a:off x="864524" y="1234148"/>
            <a:ext cx="10704022" cy="4389703"/>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BAB074CA-61B0-43C5-A7B5-CF99C6D81260}"/>
              </a:ext>
            </a:extLst>
          </p:cNvPr>
          <p:cNvPicPr>
            <a:picLocks noChangeAspect="1"/>
          </p:cNvPicPr>
          <p:nvPr/>
        </p:nvPicPr>
        <p:blipFill>
          <a:blip r:embed="rId2"/>
          <a:stretch>
            <a:fillRect/>
          </a:stretch>
        </p:blipFill>
        <p:spPr>
          <a:xfrm>
            <a:off x="357446" y="845452"/>
            <a:ext cx="10773296" cy="5872659"/>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5036C62C-BC99-4B76-9213-5F5EBAE8AC9F}"/>
              </a:ext>
            </a:extLst>
          </p:cNvPr>
          <p:cNvPicPr>
            <a:picLocks noChangeAspect="1"/>
          </p:cNvPicPr>
          <p:nvPr/>
        </p:nvPicPr>
        <p:blipFill>
          <a:blip r:embed="rId2"/>
          <a:stretch>
            <a:fillRect/>
          </a:stretch>
        </p:blipFill>
        <p:spPr>
          <a:xfrm>
            <a:off x="789709" y="1277128"/>
            <a:ext cx="10681855" cy="1639767"/>
          </a:xfrm>
          <a:prstGeom prst="rect">
            <a:avLst/>
          </a:prstGeom>
        </p:spPr>
      </p:pic>
      <p:pic>
        <p:nvPicPr>
          <p:cNvPr id="8" name="Imagen 7">
            <a:extLst>
              <a:ext uri="{FF2B5EF4-FFF2-40B4-BE49-F238E27FC236}">
                <a16:creationId xmlns:a16="http://schemas.microsoft.com/office/drawing/2014/main" id="{70B9B1E7-6E6E-4B4D-BDB7-31DA0CA1D7AC}"/>
              </a:ext>
            </a:extLst>
          </p:cNvPr>
          <p:cNvPicPr>
            <a:picLocks noChangeAspect="1"/>
          </p:cNvPicPr>
          <p:nvPr/>
        </p:nvPicPr>
        <p:blipFill>
          <a:blip r:embed="rId3"/>
          <a:stretch>
            <a:fillRect/>
          </a:stretch>
        </p:blipFill>
        <p:spPr>
          <a:xfrm>
            <a:off x="789709" y="3881069"/>
            <a:ext cx="10681855" cy="1512962"/>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a:extLst>
              <a:ext uri="{FF2B5EF4-FFF2-40B4-BE49-F238E27FC236}">
                <a16:creationId xmlns:a16="http://schemas.microsoft.com/office/drawing/2014/main" id="{8441B1DE-CCC5-4EBA-BB78-169A010AB7A5}"/>
              </a:ext>
            </a:extLst>
          </p:cNvPr>
          <p:cNvPicPr>
            <a:picLocks noChangeAspect="1"/>
          </p:cNvPicPr>
          <p:nvPr/>
        </p:nvPicPr>
        <p:blipFill>
          <a:blip r:embed="rId2"/>
          <a:stretch>
            <a:fillRect/>
          </a:stretch>
        </p:blipFill>
        <p:spPr>
          <a:xfrm>
            <a:off x="7055203" y="3007546"/>
            <a:ext cx="4324350" cy="1609278"/>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a:extLst>
              <a:ext uri="{FF2B5EF4-FFF2-40B4-BE49-F238E27FC236}">
                <a16:creationId xmlns:a16="http://schemas.microsoft.com/office/drawing/2014/main" id="{29B7E8A6-3DAE-44AD-B218-5DD05A1DAC13}"/>
              </a:ext>
            </a:extLst>
          </p:cNvPr>
          <p:cNvPicPr>
            <a:picLocks noChangeAspect="1"/>
          </p:cNvPicPr>
          <p:nvPr/>
        </p:nvPicPr>
        <p:blipFill>
          <a:blip r:embed="rId2"/>
          <a:stretch>
            <a:fillRect/>
          </a:stretch>
        </p:blipFill>
        <p:spPr>
          <a:xfrm>
            <a:off x="610779" y="1202392"/>
            <a:ext cx="10812087" cy="4453216"/>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1A92880F-2146-488A-A700-C87FF7407979}"/>
              </a:ext>
            </a:extLst>
          </p:cNvPr>
          <p:cNvPicPr>
            <a:picLocks noChangeAspect="1"/>
          </p:cNvPicPr>
          <p:nvPr/>
        </p:nvPicPr>
        <p:blipFill>
          <a:blip r:embed="rId2"/>
          <a:stretch>
            <a:fillRect/>
          </a:stretch>
        </p:blipFill>
        <p:spPr>
          <a:xfrm>
            <a:off x="465512" y="909560"/>
            <a:ext cx="10415848" cy="5948440"/>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8CF1ADA6-8818-41C7-8EF9-A400947F2BCB}"/>
              </a:ext>
            </a:extLst>
          </p:cNvPr>
          <p:cNvPicPr>
            <a:picLocks noChangeAspect="1"/>
          </p:cNvPicPr>
          <p:nvPr/>
        </p:nvPicPr>
        <p:blipFill>
          <a:blip r:embed="rId2"/>
          <a:stretch>
            <a:fillRect/>
          </a:stretch>
        </p:blipFill>
        <p:spPr>
          <a:xfrm>
            <a:off x="279779" y="1226520"/>
            <a:ext cx="11371893" cy="1814439"/>
          </a:xfrm>
          <a:prstGeom prst="rect">
            <a:avLst/>
          </a:prstGeom>
        </p:spPr>
      </p:pic>
      <p:pic>
        <p:nvPicPr>
          <p:cNvPr id="8" name="Imagen 7">
            <a:extLst>
              <a:ext uri="{FF2B5EF4-FFF2-40B4-BE49-F238E27FC236}">
                <a16:creationId xmlns:a16="http://schemas.microsoft.com/office/drawing/2014/main" id="{B580B0A1-05AE-4156-BCFA-7698CEB7E4D6}"/>
              </a:ext>
            </a:extLst>
          </p:cNvPr>
          <p:cNvPicPr>
            <a:picLocks noChangeAspect="1"/>
          </p:cNvPicPr>
          <p:nvPr/>
        </p:nvPicPr>
        <p:blipFill>
          <a:blip r:embed="rId3"/>
          <a:stretch>
            <a:fillRect/>
          </a:stretch>
        </p:blipFill>
        <p:spPr>
          <a:xfrm>
            <a:off x="194045" y="3817042"/>
            <a:ext cx="11457627" cy="1582560"/>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Febrero 2026</a:t>
            </a:r>
          </a:p>
        </p:txBody>
      </p:sp>
      <p:pic>
        <p:nvPicPr>
          <p:cNvPr id="2" name="Imagen 1">
            <a:extLst>
              <a:ext uri="{FF2B5EF4-FFF2-40B4-BE49-F238E27FC236}">
                <a16:creationId xmlns:a16="http://schemas.microsoft.com/office/drawing/2014/main" id="{C5C0F5EB-A988-4003-89E5-38A858EAC140}"/>
              </a:ext>
            </a:extLst>
          </p:cNvPr>
          <p:cNvPicPr>
            <a:picLocks noChangeAspect="1"/>
          </p:cNvPicPr>
          <p:nvPr/>
        </p:nvPicPr>
        <p:blipFill>
          <a:blip r:embed="rId2"/>
          <a:stretch>
            <a:fillRect/>
          </a:stretch>
        </p:blipFill>
        <p:spPr>
          <a:xfrm>
            <a:off x="2017222" y="1557526"/>
            <a:ext cx="6827520" cy="4168140"/>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91C8FF83-37AE-45C3-A15C-7140EB908DF5}"/>
              </a:ext>
            </a:extLst>
          </p:cNvPr>
          <p:cNvPicPr>
            <a:picLocks noChangeAspect="1"/>
          </p:cNvPicPr>
          <p:nvPr/>
        </p:nvPicPr>
        <p:blipFill>
          <a:blip r:embed="rId2"/>
          <a:stretch>
            <a:fillRect/>
          </a:stretch>
        </p:blipFill>
        <p:spPr>
          <a:xfrm>
            <a:off x="7245016" y="3051922"/>
            <a:ext cx="4126879" cy="1591796"/>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4F2C775F-EB4A-424C-B337-2785671302FE}"/>
              </a:ext>
            </a:extLst>
          </p:cNvPr>
          <p:cNvPicPr>
            <a:picLocks noChangeAspect="1"/>
          </p:cNvPicPr>
          <p:nvPr/>
        </p:nvPicPr>
        <p:blipFill>
          <a:blip r:embed="rId3"/>
          <a:stretch>
            <a:fillRect/>
          </a:stretch>
        </p:blipFill>
        <p:spPr>
          <a:xfrm>
            <a:off x="914400" y="1195496"/>
            <a:ext cx="10363200" cy="446700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9F141AF1-03F2-477A-A66B-DC35846C2C64}"/>
              </a:ext>
            </a:extLst>
          </p:cNvPr>
          <p:cNvPicPr>
            <a:picLocks noChangeAspect="1"/>
          </p:cNvPicPr>
          <p:nvPr/>
        </p:nvPicPr>
        <p:blipFill>
          <a:blip r:embed="rId2"/>
          <a:stretch>
            <a:fillRect/>
          </a:stretch>
        </p:blipFill>
        <p:spPr>
          <a:xfrm>
            <a:off x="585470" y="980314"/>
            <a:ext cx="10561897" cy="5753508"/>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81A86788-9E13-4A40-8230-A8B5BDE7F9F1}"/>
              </a:ext>
            </a:extLst>
          </p:cNvPr>
          <p:cNvPicPr>
            <a:picLocks noChangeAspect="1"/>
          </p:cNvPicPr>
          <p:nvPr/>
        </p:nvPicPr>
        <p:blipFill>
          <a:blip r:embed="rId2"/>
          <a:stretch>
            <a:fillRect/>
          </a:stretch>
        </p:blipFill>
        <p:spPr>
          <a:xfrm>
            <a:off x="889461" y="1435233"/>
            <a:ext cx="10789921" cy="1661455"/>
          </a:xfrm>
          <a:prstGeom prst="rect">
            <a:avLst/>
          </a:prstGeom>
        </p:spPr>
      </p:pic>
      <p:pic>
        <p:nvPicPr>
          <p:cNvPr id="8" name="Imagen 7">
            <a:extLst>
              <a:ext uri="{FF2B5EF4-FFF2-40B4-BE49-F238E27FC236}">
                <a16:creationId xmlns:a16="http://schemas.microsoft.com/office/drawing/2014/main" id="{9B268ED0-4E42-49B1-A181-A51032E19E74}"/>
              </a:ext>
            </a:extLst>
          </p:cNvPr>
          <p:cNvPicPr>
            <a:picLocks noChangeAspect="1"/>
          </p:cNvPicPr>
          <p:nvPr/>
        </p:nvPicPr>
        <p:blipFill>
          <a:blip r:embed="rId3"/>
          <a:stretch>
            <a:fillRect/>
          </a:stretch>
        </p:blipFill>
        <p:spPr>
          <a:xfrm>
            <a:off x="639763" y="4074491"/>
            <a:ext cx="11103033" cy="1503751"/>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025116C3-6C9E-47B0-80B7-C5F2A55EB5EE}"/>
              </a:ext>
            </a:extLst>
          </p:cNvPr>
          <p:cNvPicPr>
            <a:picLocks noChangeAspect="1"/>
          </p:cNvPicPr>
          <p:nvPr/>
        </p:nvPicPr>
        <p:blipFill>
          <a:blip r:embed="rId2"/>
          <a:stretch>
            <a:fillRect/>
          </a:stretch>
        </p:blipFill>
        <p:spPr>
          <a:xfrm>
            <a:off x="6685844" y="3795624"/>
            <a:ext cx="4286250" cy="135255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0CF5AD60-DF3B-4605-A293-DF9E03679BFE}"/>
              </a:ext>
            </a:extLst>
          </p:cNvPr>
          <p:cNvPicPr>
            <a:picLocks noChangeAspect="1"/>
          </p:cNvPicPr>
          <p:nvPr/>
        </p:nvPicPr>
        <p:blipFill>
          <a:blip r:embed="rId2"/>
          <a:stretch>
            <a:fillRect/>
          </a:stretch>
        </p:blipFill>
        <p:spPr>
          <a:xfrm>
            <a:off x="639763" y="1211328"/>
            <a:ext cx="11063200" cy="4435344"/>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06C77759-DCCA-4EE2-A13E-35FCE3580D90}"/>
              </a:ext>
            </a:extLst>
          </p:cNvPr>
          <p:cNvPicPr>
            <a:picLocks noChangeAspect="1"/>
          </p:cNvPicPr>
          <p:nvPr/>
        </p:nvPicPr>
        <p:blipFill>
          <a:blip r:embed="rId2"/>
          <a:stretch>
            <a:fillRect/>
          </a:stretch>
        </p:blipFill>
        <p:spPr>
          <a:xfrm>
            <a:off x="621429" y="966112"/>
            <a:ext cx="10268243" cy="5666109"/>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E22A580E-E23E-4F30-AD19-96F5DFA0CA90}"/>
              </a:ext>
            </a:extLst>
          </p:cNvPr>
          <p:cNvPicPr>
            <a:picLocks noChangeAspect="1"/>
          </p:cNvPicPr>
          <p:nvPr/>
        </p:nvPicPr>
        <p:blipFill>
          <a:blip r:embed="rId2"/>
          <a:stretch>
            <a:fillRect/>
          </a:stretch>
        </p:blipFill>
        <p:spPr>
          <a:xfrm>
            <a:off x="518145" y="1154114"/>
            <a:ext cx="11327491" cy="1974660"/>
          </a:xfrm>
          <a:prstGeom prst="rect">
            <a:avLst/>
          </a:prstGeom>
        </p:spPr>
      </p:pic>
      <p:pic>
        <p:nvPicPr>
          <p:cNvPr id="8" name="Imagen 7">
            <a:extLst>
              <a:ext uri="{FF2B5EF4-FFF2-40B4-BE49-F238E27FC236}">
                <a16:creationId xmlns:a16="http://schemas.microsoft.com/office/drawing/2014/main" id="{21744028-0104-4AB1-B7FF-FAFD6A3C984A}"/>
              </a:ext>
            </a:extLst>
          </p:cNvPr>
          <p:cNvPicPr>
            <a:picLocks noChangeAspect="1"/>
          </p:cNvPicPr>
          <p:nvPr/>
        </p:nvPicPr>
        <p:blipFill>
          <a:blip r:embed="rId3"/>
          <a:stretch>
            <a:fillRect/>
          </a:stretch>
        </p:blipFill>
        <p:spPr>
          <a:xfrm>
            <a:off x="518145" y="4078971"/>
            <a:ext cx="11327491" cy="1478280"/>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E220A2FC-B1FE-428E-A81A-DB15C017FC33}"/>
              </a:ext>
            </a:extLst>
          </p:cNvPr>
          <p:cNvPicPr>
            <a:picLocks noChangeAspect="1"/>
          </p:cNvPicPr>
          <p:nvPr/>
        </p:nvPicPr>
        <p:blipFill>
          <a:blip r:embed="rId2"/>
          <a:stretch>
            <a:fillRect/>
          </a:stretch>
        </p:blipFill>
        <p:spPr>
          <a:xfrm>
            <a:off x="7365293" y="3510141"/>
            <a:ext cx="4286250" cy="13525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7" name="Imagen 6">
            <a:extLst>
              <a:ext uri="{FF2B5EF4-FFF2-40B4-BE49-F238E27FC236}">
                <a16:creationId xmlns:a16="http://schemas.microsoft.com/office/drawing/2014/main" id="{A7174C46-26A6-440B-8B4D-272080DF3054}"/>
              </a:ext>
            </a:extLst>
          </p:cNvPr>
          <p:cNvPicPr>
            <a:picLocks noChangeAspect="1"/>
          </p:cNvPicPr>
          <p:nvPr/>
        </p:nvPicPr>
        <p:blipFill>
          <a:blip r:embed="rId2"/>
          <a:stretch>
            <a:fillRect/>
          </a:stretch>
        </p:blipFill>
        <p:spPr>
          <a:xfrm>
            <a:off x="498590" y="1280282"/>
            <a:ext cx="11194819" cy="4297435"/>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a:extLst>
              <a:ext uri="{FF2B5EF4-FFF2-40B4-BE49-F238E27FC236}">
                <a16:creationId xmlns:a16="http://schemas.microsoft.com/office/drawing/2014/main" id="{9ABC2D60-18F9-422D-AA8A-E21D380749C5}"/>
              </a:ext>
            </a:extLst>
          </p:cNvPr>
          <p:cNvPicPr>
            <a:picLocks noChangeAspect="1"/>
          </p:cNvPicPr>
          <p:nvPr/>
        </p:nvPicPr>
        <p:blipFill>
          <a:blip r:embed="rId2"/>
          <a:stretch>
            <a:fillRect/>
          </a:stretch>
        </p:blipFill>
        <p:spPr>
          <a:xfrm>
            <a:off x="709613" y="1129059"/>
            <a:ext cx="10376677" cy="5230176"/>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57C3AAD9-B9A2-4901-8B61-DC338D39F3E3}"/>
              </a:ext>
            </a:extLst>
          </p:cNvPr>
          <p:cNvPicPr>
            <a:picLocks noChangeAspect="1"/>
          </p:cNvPicPr>
          <p:nvPr/>
        </p:nvPicPr>
        <p:blipFill>
          <a:blip r:embed="rId2"/>
          <a:stretch>
            <a:fillRect/>
          </a:stretch>
        </p:blipFill>
        <p:spPr>
          <a:xfrm>
            <a:off x="989213" y="1212098"/>
            <a:ext cx="10364585" cy="1671837"/>
          </a:xfrm>
          <a:prstGeom prst="rect">
            <a:avLst/>
          </a:prstGeom>
        </p:spPr>
      </p:pic>
      <p:pic>
        <p:nvPicPr>
          <p:cNvPr id="8" name="Imagen 7">
            <a:extLst>
              <a:ext uri="{FF2B5EF4-FFF2-40B4-BE49-F238E27FC236}">
                <a16:creationId xmlns:a16="http://schemas.microsoft.com/office/drawing/2014/main" id="{CCAF15B3-5C25-44ED-A506-2FC4E4787FF5}"/>
              </a:ext>
            </a:extLst>
          </p:cNvPr>
          <p:cNvPicPr>
            <a:picLocks noChangeAspect="1"/>
          </p:cNvPicPr>
          <p:nvPr/>
        </p:nvPicPr>
        <p:blipFill>
          <a:blip r:embed="rId3"/>
          <a:stretch>
            <a:fillRect/>
          </a:stretch>
        </p:blipFill>
        <p:spPr>
          <a:xfrm>
            <a:off x="1098318" y="4142135"/>
            <a:ext cx="10255481" cy="1272913"/>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A6A742-3D7E-4680-8622-5B39D4C80FE7}"/>
              </a:ext>
            </a:extLst>
          </p:cNvPr>
          <p:cNvPicPr>
            <a:picLocks noChangeAspect="1"/>
          </p:cNvPicPr>
          <p:nvPr/>
        </p:nvPicPr>
        <p:blipFill>
          <a:blip r:embed="rId2"/>
          <a:stretch>
            <a:fillRect/>
          </a:stretch>
        </p:blipFill>
        <p:spPr>
          <a:xfrm>
            <a:off x="1722120" y="745375"/>
            <a:ext cx="8244840" cy="5010022"/>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34A12D2-C5D4-449C-8619-5C0B42C93F98}"/>
              </a:ext>
            </a:extLst>
          </p:cNvPr>
          <p:cNvPicPr>
            <a:picLocks noChangeAspect="1"/>
          </p:cNvPicPr>
          <p:nvPr/>
        </p:nvPicPr>
        <p:blipFill>
          <a:blip r:embed="rId3"/>
          <a:stretch>
            <a:fillRect/>
          </a:stretch>
        </p:blipFill>
        <p:spPr>
          <a:xfrm>
            <a:off x="1915390" y="1384414"/>
            <a:ext cx="8167240" cy="309614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Febrero 2026</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4671</TotalTime>
  <Words>1914</Words>
  <Application>Microsoft Office PowerPoint</Application>
  <PresentationFormat>Panorámica</PresentationFormat>
  <Paragraphs>231</Paragraphs>
  <Slides>43</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43</vt:i4>
      </vt:variant>
    </vt:vector>
  </HeadingPairs>
  <TitlesOfParts>
    <vt:vector size="51"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617</cp:revision>
  <dcterms:created xsi:type="dcterms:W3CDTF">2021-05-27T23:45:58Z</dcterms:created>
  <dcterms:modified xsi:type="dcterms:W3CDTF">2026-04-29T22:20:42Z</dcterms:modified>
</cp:coreProperties>
</file>