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5"/>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307" r:id="rId41"/>
    <p:sldId id="308" r:id="rId42"/>
    <p:sldId id="309" r:id="rId43"/>
    <p:sldId id="260" r:id="rId4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59" autoAdjust="0"/>
    <p:restoredTop sz="96821" autoAdjust="0"/>
  </p:normalViewPr>
  <p:slideViewPr>
    <p:cSldViewPr snapToGrid="0">
      <p:cViewPr varScale="1">
        <p:scale>
          <a:sx n="92" d="100"/>
          <a:sy n="92" d="100"/>
        </p:scale>
        <p:origin x="77" y="21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29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648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42</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2703656" y="3036705"/>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t>
            </a:r>
            <a:r>
              <a:rPr lang="en-US" altLang="es-EC" sz="2800" dirty="0" err="1">
                <a:solidFill>
                  <a:schemeClr val="bg1"/>
                </a:solidFill>
                <a:latin typeface="GOTHAM-LIGHT" pitchFamily="2" charset="0"/>
              </a:rPr>
              <a:t>marzo</a:t>
            </a:r>
            <a:r>
              <a:rPr lang="en-US" altLang="es-EC" sz="2800" dirty="0">
                <a:solidFill>
                  <a:schemeClr val="bg1"/>
                </a:solidFill>
                <a:latin typeface="GOTHAM-LIGHT" pitchFamily="2" charset="0"/>
              </a:rPr>
              <a:t> de 2026</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869286"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31 de </a:t>
            </a:r>
            <a:r>
              <a:rPr lang="en-US" altLang="es-EC" sz="1200" b="1" i="1" dirty="0" err="1">
                <a:latin typeface="Calibri Light" panose="020F0302020204030204" pitchFamily="34" charset="0"/>
                <a:cs typeface="Times New Roman" panose="02020603050405020304" pitchFamily="18" charset="0"/>
              </a:rPr>
              <a:t>marzo</a:t>
            </a:r>
            <a:r>
              <a:rPr lang="en-US" altLang="es-EC" sz="1200" b="1" i="1" dirty="0">
                <a:latin typeface="Calibri Light" panose="020F0302020204030204" pitchFamily="34" charset="0"/>
                <a:cs typeface="Times New Roman" panose="02020603050405020304" pitchFamily="18" charset="0"/>
              </a:rPr>
              <a:t> de 2026</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48375" y="257415"/>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748262"/>
            <a:ext cx="8854152" cy="261610"/>
          </a:xfrm>
          <a:prstGeom prst="rect">
            <a:avLst/>
          </a:prstGeom>
        </p:spPr>
        <p:txBody>
          <a:bodyPr wrap="square">
            <a:spAutoFit/>
          </a:bodyPr>
          <a:lstStyle/>
          <a:p>
            <a:r>
              <a:rPr lang="es-MX" sz="1100" dirty="0">
                <a:latin typeface="Calibri" panose="020F0502020204030204" pitchFamily="34" charset="0"/>
              </a:rPr>
              <a:t>Nota: PIB 2026 última cifra previsional </a:t>
            </a:r>
            <a:r>
              <a:rPr lang="es-MX" sz="1100" dirty="0">
                <a:solidFill>
                  <a:schemeClr val="tx1"/>
                </a:solidFill>
                <a:latin typeface="Calibri" panose="020F0502020204030204" pitchFamily="34" charset="0"/>
              </a:rPr>
              <a:t>publicada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7" name="Imagen 6">
            <a:extLst>
              <a:ext uri="{FF2B5EF4-FFF2-40B4-BE49-F238E27FC236}">
                <a16:creationId xmlns:a16="http://schemas.microsoft.com/office/drawing/2014/main" id="{98A8EF46-0C9D-48DD-8DF0-011CD094DF0B}"/>
              </a:ext>
            </a:extLst>
          </p:cNvPr>
          <p:cNvPicPr>
            <a:picLocks noChangeAspect="1"/>
          </p:cNvPicPr>
          <p:nvPr/>
        </p:nvPicPr>
        <p:blipFill>
          <a:blip r:embed="rId2"/>
          <a:stretch>
            <a:fillRect/>
          </a:stretch>
        </p:blipFill>
        <p:spPr>
          <a:xfrm>
            <a:off x="3100994" y="2710556"/>
            <a:ext cx="5707380" cy="746760"/>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01122682-F47D-4190-95E8-16C00ECE8A07}"/>
              </a:ext>
            </a:extLst>
          </p:cNvPr>
          <p:cNvPicPr>
            <a:picLocks noChangeAspect="1"/>
          </p:cNvPicPr>
          <p:nvPr/>
        </p:nvPicPr>
        <p:blipFill>
          <a:blip r:embed="rId3"/>
          <a:stretch>
            <a:fillRect/>
          </a:stretch>
        </p:blipFill>
        <p:spPr>
          <a:xfrm>
            <a:off x="405244" y="842015"/>
            <a:ext cx="4831773" cy="3206283"/>
          </a:xfrm>
          <a:prstGeom prst="rect">
            <a:avLst/>
          </a:prstGeom>
        </p:spPr>
      </p:pic>
      <p:pic>
        <p:nvPicPr>
          <p:cNvPr id="5" name="Imagen 4">
            <a:extLst>
              <a:ext uri="{FF2B5EF4-FFF2-40B4-BE49-F238E27FC236}">
                <a16:creationId xmlns:a16="http://schemas.microsoft.com/office/drawing/2014/main" id="{7844DDB3-6284-49AA-B3E4-5BAA4A5D704D}"/>
              </a:ext>
            </a:extLst>
          </p:cNvPr>
          <p:cNvPicPr>
            <a:picLocks noChangeAspect="1"/>
          </p:cNvPicPr>
          <p:nvPr/>
        </p:nvPicPr>
        <p:blipFill>
          <a:blip r:embed="rId4"/>
          <a:stretch>
            <a:fillRect/>
          </a:stretch>
        </p:blipFill>
        <p:spPr>
          <a:xfrm>
            <a:off x="5611089" y="842015"/>
            <a:ext cx="5652656" cy="3971054"/>
          </a:xfrm>
          <a:prstGeom prst="rect">
            <a:avLst/>
          </a:prstGeom>
        </p:spPr>
      </p:pic>
      <p:pic>
        <p:nvPicPr>
          <p:cNvPr id="6" name="Imagen 5">
            <a:extLst>
              <a:ext uri="{FF2B5EF4-FFF2-40B4-BE49-F238E27FC236}">
                <a16:creationId xmlns:a16="http://schemas.microsoft.com/office/drawing/2014/main" id="{106285E5-C9F9-4043-AE29-D24107E1CE1F}"/>
              </a:ext>
            </a:extLst>
          </p:cNvPr>
          <p:cNvPicPr>
            <a:picLocks noChangeAspect="1"/>
          </p:cNvPicPr>
          <p:nvPr/>
        </p:nvPicPr>
        <p:blipFill>
          <a:blip r:embed="rId5"/>
          <a:stretch>
            <a:fillRect/>
          </a:stretch>
        </p:blipFill>
        <p:spPr>
          <a:xfrm>
            <a:off x="405245" y="4213860"/>
            <a:ext cx="4831773" cy="2087880"/>
          </a:xfrm>
          <a:prstGeom prst="rect">
            <a:avLst/>
          </a:prstGeom>
        </p:spPr>
      </p:pic>
      <p:pic>
        <p:nvPicPr>
          <p:cNvPr id="10" name="Imagen 9">
            <a:extLst>
              <a:ext uri="{FF2B5EF4-FFF2-40B4-BE49-F238E27FC236}">
                <a16:creationId xmlns:a16="http://schemas.microsoft.com/office/drawing/2014/main" id="{FD47451B-6011-4D6C-80E2-20AE5F6850D4}"/>
              </a:ext>
            </a:extLst>
          </p:cNvPr>
          <p:cNvPicPr>
            <a:picLocks noChangeAspect="1"/>
          </p:cNvPicPr>
          <p:nvPr/>
        </p:nvPicPr>
        <p:blipFill>
          <a:blip r:embed="rId6"/>
          <a:stretch>
            <a:fillRect/>
          </a:stretch>
        </p:blipFill>
        <p:spPr>
          <a:xfrm>
            <a:off x="5611089" y="4813069"/>
            <a:ext cx="4308070" cy="1877609"/>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Agregada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259397" y="234516"/>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MARZO 2026</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2F1BD4B6-2A61-4064-9C50-27FB52963EA0}"/>
              </a:ext>
            </a:extLst>
          </p:cNvPr>
          <p:cNvPicPr>
            <a:picLocks noChangeAspect="1"/>
          </p:cNvPicPr>
          <p:nvPr/>
        </p:nvPicPr>
        <p:blipFill>
          <a:blip r:embed="rId2"/>
          <a:stretch>
            <a:fillRect/>
          </a:stretch>
        </p:blipFill>
        <p:spPr>
          <a:xfrm>
            <a:off x="2594957" y="985751"/>
            <a:ext cx="6736080" cy="2575560"/>
          </a:xfrm>
          <a:prstGeom prst="rect">
            <a:avLst/>
          </a:prstGeom>
        </p:spPr>
      </p:pic>
      <p:pic>
        <p:nvPicPr>
          <p:cNvPr id="3" name="Imagen 2">
            <a:extLst>
              <a:ext uri="{FF2B5EF4-FFF2-40B4-BE49-F238E27FC236}">
                <a16:creationId xmlns:a16="http://schemas.microsoft.com/office/drawing/2014/main" id="{AF6A15EA-B708-45E4-AD77-11C6862B59CB}"/>
              </a:ext>
            </a:extLst>
          </p:cNvPr>
          <p:cNvPicPr>
            <a:picLocks noChangeAspect="1"/>
          </p:cNvPicPr>
          <p:nvPr/>
        </p:nvPicPr>
        <p:blipFill>
          <a:blip r:embed="rId3"/>
          <a:stretch>
            <a:fillRect/>
          </a:stretch>
        </p:blipFill>
        <p:spPr>
          <a:xfrm>
            <a:off x="2594957" y="3812078"/>
            <a:ext cx="6736080" cy="1844040"/>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3" name="Imagen 2">
            <a:extLst>
              <a:ext uri="{FF2B5EF4-FFF2-40B4-BE49-F238E27FC236}">
                <a16:creationId xmlns:a16="http://schemas.microsoft.com/office/drawing/2014/main" id="{4277F8DF-7D98-4477-8A2A-B65E5EECAC95}"/>
              </a:ext>
            </a:extLst>
          </p:cNvPr>
          <p:cNvPicPr>
            <a:picLocks noChangeAspect="1"/>
          </p:cNvPicPr>
          <p:nvPr/>
        </p:nvPicPr>
        <p:blipFill>
          <a:blip r:embed="rId2"/>
          <a:stretch>
            <a:fillRect/>
          </a:stretch>
        </p:blipFill>
        <p:spPr>
          <a:xfrm>
            <a:off x="6729023" y="3108783"/>
            <a:ext cx="4434840" cy="1661160"/>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a:extLst>
              <a:ext uri="{FF2B5EF4-FFF2-40B4-BE49-F238E27FC236}">
                <a16:creationId xmlns:a16="http://schemas.microsoft.com/office/drawing/2014/main" id="{45914DA7-9663-43AD-B078-32B7219EB4EF}"/>
              </a:ext>
            </a:extLst>
          </p:cNvPr>
          <p:cNvPicPr>
            <a:picLocks noChangeAspect="1"/>
          </p:cNvPicPr>
          <p:nvPr/>
        </p:nvPicPr>
        <p:blipFill>
          <a:blip r:embed="rId3"/>
          <a:stretch>
            <a:fillRect/>
          </a:stretch>
        </p:blipFill>
        <p:spPr>
          <a:xfrm>
            <a:off x="573578" y="1261685"/>
            <a:ext cx="11044844" cy="4334629"/>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5" name="Imagen 4">
            <a:extLst>
              <a:ext uri="{FF2B5EF4-FFF2-40B4-BE49-F238E27FC236}">
                <a16:creationId xmlns:a16="http://schemas.microsoft.com/office/drawing/2014/main" id="{31701CAB-2849-4A31-AFFE-3A013EF61F07}"/>
              </a:ext>
            </a:extLst>
          </p:cNvPr>
          <p:cNvPicPr>
            <a:picLocks noChangeAspect="1"/>
          </p:cNvPicPr>
          <p:nvPr/>
        </p:nvPicPr>
        <p:blipFill>
          <a:blip r:embed="rId2"/>
          <a:stretch>
            <a:fillRect/>
          </a:stretch>
        </p:blipFill>
        <p:spPr>
          <a:xfrm>
            <a:off x="689955" y="905888"/>
            <a:ext cx="11105805" cy="5486836"/>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16C47954-F5A6-4BBC-851E-B6202512A05B}"/>
              </a:ext>
            </a:extLst>
          </p:cNvPr>
          <p:cNvPicPr>
            <a:picLocks noChangeAspect="1"/>
          </p:cNvPicPr>
          <p:nvPr/>
        </p:nvPicPr>
        <p:blipFill>
          <a:blip r:embed="rId3"/>
          <a:stretch>
            <a:fillRect/>
          </a:stretch>
        </p:blipFill>
        <p:spPr>
          <a:xfrm>
            <a:off x="903040" y="1329555"/>
            <a:ext cx="10622954" cy="1615039"/>
          </a:xfrm>
          <a:prstGeom prst="rect">
            <a:avLst/>
          </a:prstGeom>
        </p:spPr>
      </p:pic>
      <p:pic>
        <p:nvPicPr>
          <p:cNvPr id="3" name="Imagen 2">
            <a:extLst>
              <a:ext uri="{FF2B5EF4-FFF2-40B4-BE49-F238E27FC236}">
                <a16:creationId xmlns:a16="http://schemas.microsoft.com/office/drawing/2014/main" id="{3EB974A3-140A-4F9D-B81C-021E8DC5CAE8}"/>
              </a:ext>
            </a:extLst>
          </p:cNvPr>
          <p:cNvPicPr>
            <a:picLocks noChangeAspect="1"/>
          </p:cNvPicPr>
          <p:nvPr/>
        </p:nvPicPr>
        <p:blipFill>
          <a:blip r:embed="rId4"/>
          <a:stretch>
            <a:fillRect/>
          </a:stretch>
        </p:blipFill>
        <p:spPr>
          <a:xfrm>
            <a:off x="797631" y="3994451"/>
            <a:ext cx="10622954" cy="1533994"/>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a:extLst>
              <a:ext uri="{FF2B5EF4-FFF2-40B4-BE49-F238E27FC236}">
                <a16:creationId xmlns:a16="http://schemas.microsoft.com/office/drawing/2014/main" id="{72CC1CE0-53D0-4275-8557-C63F3FEABEFB}"/>
              </a:ext>
            </a:extLst>
          </p:cNvPr>
          <p:cNvPicPr>
            <a:picLocks noChangeAspect="1"/>
          </p:cNvPicPr>
          <p:nvPr/>
        </p:nvPicPr>
        <p:blipFill>
          <a:blip r:embed="rId2"/>
          <a:stretch>
            <a:fillRect/>
          </a:stretch>
        </p:blipFill>
        <p:spPr>
          <a:xfrm>
            <a:off x="7040700" y="3429000"/>
            <a:ext cx="4127577" cy="1295400"/>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a:extLst>
              <a:ext uri="{FF2B5EF4-FFF2-40B4-BE49-F238E27FC236}">
                <a16:creationId xmlns:a16="http://schemas.microsoft.com/office/drawing/2014/main" id="{9EB05453-43A8-45B5-9B85-0375A25F57CC}"/>
              </a:ext>
            </a:extLst>
          </p:cNvPr>
          <p:cNvPicPr>
            <a:picLocks noChangeAspect="1"/>
          </p:cNvPicPr>
          <p:nvPr/>
        </p:nvPicPr>
        <p:blipFill>
          <a:blip r:embed="rId2"/>
          <a:stretch>
            <a:fillRect/>
          </a:stretch>
        </p:blipFill>
        <p:spPr>
          <a:xfrm>
            <a:off x="314325" y="1181133"/>
            <a:ext cx="11563350" cy="4495733"/>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242925" y="92699"/>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49FA4C6D-E79B-4E58-A7CD-BC6835D68CD5}"/>
              </a:ext>
            </a:extLst>
          </p:cNvPr>
          <p:cNvPicPr>
            <a:picLocks noChangeAspect="1"/>
          </p:cNvPicPr>
          <p:nvPr/>
        </p:nvPicPr>
        <p:blipFill>
          <a:blip r:embed="rId2"/>
          <a:stretch>
            <a:fillRect/>
          </a:stretch>
        </p:blipFill>
        <p:spPr>
          <a:xfrm>
            <a:off x="647701" y="937488"/>
            <a:ext cx="10678760" cy="5479938"/>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799" y="334235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563DDD6F-CFBB-439B-B810-1A243AEC4151}"/>
              </a:ext>
            </a:extLst>
          </p:cNvPr>
          <p:cNvPicPr>
            <a:picLocks noChangeAspect="1"/>
          </p:cNvPicPr>
          <p:nvPr/>
        </p:nvPicPr>
        <p:blipFill>
          <a:blip r:embed="rId2"/>
          <a:stretch>
            <a:fillRect/>
          </a:stretch>
        </p:blipFill>
        <p:spPr>
          <a:xfrm>
            <a:off x="604058" y="1326326"/>
            <a:ext cx="11053156" cy="1664748"/>
          </a:xfrm>
          <a:prstGeom prst="rect">
            <a:avLst/>
          </a:prstGeom>
        </p:spPr>
      </p:pic>
      <p:pic>
        <p:nvPicPr>
          <p:cNvPr id="3" name="Imagen 2">
            <a:extLst>
              <a:ext uri="{FF2B5EF4-FFF2-40B4-BE49-F238E27FC236}">
                <a16:creationId xmlns:a16="http://schemas.microsoft.com/office/drawing/2014/main" id="{7CDA6A92-9268-4066-A645-AE9940258AAF}"/>
              </a:ext>
            </a:extLst>
          </p:cNvPr>
          <p:cNvPicPr>
            <a:picLocks noChangeAspect="1"/>
          </p:cNvPicPr>
          <p:nvPr/>
        </p:nvPicPr>
        <p:blipFill>
          <a:blip r:embed="rId3"/>
          <a:stretch>
            <a:fillRect/>
          </a:stretch>
        </p:blipFill>
        <p:spPr>
          <a:xfrm>
            <a:off x="604058" y="3944423"/>
            <a:ext cx="11053156" cy="1664748"/>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a:extLst>
              <a:ext uri="{FF2B5EF4-FFF2-40B4-BE49-F238E27FC236}">
                <a16:creationId xmlns:a16="http://schemas.microsoft.com/office/drawing/2014/main" id="{EBD17F29-7C60-47C3-8F4F-C1343BA7DC40}"/>
              </a:ext>
            </a:extLst>
          </p:cNvPr>
          <p:cNvPicPr>
            <a:picLocks noChangeAspect="1"/>
          </p:cNvPicPr>
          <p:nvPr/>
        </p:nvPicPr>
        <p:blipFill>
          <a:blip r:embed="rId2"/>
          <a:stretch>
            <a:fillRect/>
          </a:stretch>
        </p:blipFill>
        <p:spPr>
          <a:xfrm>
            <a:off x="6999958" y="3241674"/>
            <a:ext cx="4434840" cy="1295400"/>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a:extLst>
              <a:ext uri="{FF2B5EF4-FFF2-40B4-BE49-F238E27FC236}">
                <a16:creationId xmlns:a16="http://schemas.microsoft.com/office/drawing/2014/main" id="{6A3BEF80-6215-4F56-A922-0455EC2B017B}"/>
              </a:ext>
            </a:extLst>
          </p:cNvPr>
          <p:cNvPicPr>
            <a:picLocks noChangeAspect="1"/>
          </p:cNvPicPr>
          <p:nvPr/>
        </p:nvPicPr>
        <p:blipFill>
          <a:blip r:embed="rId2"/>
          <a:stretch>
            <a:fillRect/>
          </a:stretch>
        </p:blipFill>
        <p:spPr>
          <a:xfrm>
            <a:off x="923058" y="1354974"/>
            <a:ext cx="10430741" cy="4296149"/>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CAF44011-2F18-44AA-B473-E62EFB091432}"/>
              </a:ext>
            </a:extLst>
          </p:cNvPr>
          <p:cNvPicPr>
            <a:picLocks noChangeAspect="1"/>
          </p:cNvPicPr>
          <p:nvPr/>
        </p:nvPicPr>
        <p:blipFill>
          <a:blip r:embed="rId2"/>
          <a:stretch>
            <a:fillRect/>
          </a:stretch>
        </p:blipFill>
        <p:spPr>
          <a:xfrm>
            <a:off x="568036" y="1028746"/>
            <a:ext cx="11055927" cy="5363742"/>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838199" y="331454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F667A5F9-1ED5-4E52-B4C0-E575318C7ADC}"/>
              </a:ext>
            </a:extLst>
          </p:cNvPr>
          <p:cNvPicPr>
            <a:picLocks noChangeAspect="1"/>
          </p:cNvPicPr>
          <p:nvPr/>
        </p:nvPicPr>
        <p:blipFill>
          <a:blip r:embed="rId2"/>
          <a:stretch>
            <a:fillRect/>
          </a:stretch>
        </p:blipFill>
        <p:spPr>
          <a:xfrm>
            <a:off x="665018" y="1299358"/>
            <a:ext cx="11003280" cy="1755625"/>
          </a:xfrm>
          <a:prstGeom prst="rect">
            <a:avLst/>
          </a:prstGeom>
        </p:spPr>
      </p:pic>
      <p:pic>
        <p:nvPicPr>
          <p:cNvPr id="3" name="Imagen 2">
            <a:extLst>
              <a:ext uri="{FF2B5EF4-FFF2-40B4-BE49-F238E27FC236}">
                <a16:creationId xmlns:a16="http://schemas.microsoft.com/office/drawing/2014/main" id="{7B04A5F6-C29C-4576-85F4-9A04C3AC476F}"/>
              </a:ext>
            </a:extLst>
          </p:cNvPr>
          <p:cNvPicPr>
            <a:picLocks noChangeAspect="1"/>
          </p:cNvPicPr>
          <p:nvPr/>
        </p:nvPicPr>
        <p:blipFill>
          <a:blip r:embed="rId3"/>
          <a:stretch>
            <a:fillRect/>
          </a:stretch>
        </p:blipFill>
        <p:spPr>
          <a:xfrm>
            <a:off x="665019" y="3948776"/>
            <a:ext cx="11003280" cy="1609866"/>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32163"/>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26541" y="817751"/>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Marzo 2026</a:t>
            </a:r>
          </a:p>
        </p:txBody>
      </p:sp>
      <p:pic>
        <p:nvPicPr>
          <p:cNvPr id="8" name="Imagen 7">
            <a:extLst>
              <a:ext uri="{FF2B5EF4-FFF2-40B4-BE49-F238E27FC236}">
                <a16:creationId xmlns:a16="http://schemas.microsoft.com/office/drawing/2014/main" id="{66BDFDE0-25A9-415F-B63B-5116C4D85571}"/>
              </a:ext>
            </a:extLst>
          </p:cNvPr>
          <p:cNvPicPr>
            <a:picLocks noChangeAspect="1"/>
          </p:cNvPicPr>
          <p:nvPr/>
        </p:nvPicPr>
        <p:blipFill>
          <a:blip r:embed="rId2"/>
          <a:stretch>
            <a:fillRect/>
          </a:stretch>
        </p:blipFill>
        <p:spPr>
          <a:xfrm>
            <a:off x="2408231" y="1689229"/>
            <a:ext cx="6827520" cy="4351020"/>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7B69D759-8F33-409E-8D71-410559A8B93A}"/>
              </a:ext>
            </a:extLst>
          </p:cNvPr>
          <p:cNvPicPr>
            <a:picLocks noChangeAspect="1"/>
          </p:cNvPicPr>
          <p:nvPr/>
        </p:nvPicPr>
        <p:blipFill>
          <a:blip r:embed="rId2"/>
          <a:stretch>
            <a:fillRect/>
          </a:stretch>
        </p:blipFill>
        <p:spPr>
          <a:xfrm>
            <a:off x="7165904" y="3206233"/>
            <a:ext cx="4373880" cy="1295400"/>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a:extLst>
              <a:ext uri="{FF2B5EF4-FFF2-40B4-BE49-F238E27FC236}">
                <a16:creationId xmlns:a16="http://schemas.microsoft.com/office/drawing/2014/main" id="{124BE776-0EEA-4354-B54C-909A8538CE9A}"/>
              </a:ext>
            </a:extLst>
          </p:cNvPr>
          <p:cNvPicPr>
            <a:picLocks noChangeAspect="1"/>
          </p:cNvPicPr>
          <p:nvPr/>
        </p:nvPicPr>
        <p:blipFill>
          <a:blip r:embed="rId3"/>
          <a:stretch>
            <a:fillRect/>
          </a:stretch>
        </p:blipFill>
        <p:spPr>
          <a:xfrm>
            <a:off x="590204" y="1131000"/>
            <a:ext cx="10662458" cy="4596000"/>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43090214-6E3B-4E8E-A169-30B77EC45207}"/>
              </a:ext>
            </a:extLst>
          </p:cNvPr>
          <p:cNvPicPr>
            <a:picLocks noChangeAspect="1"/>
          </p:cNvPicPr>
          <p:nvPr/>
        </p:nvPicPr>
        <p:blipFill>
          <a:blip r:embed="rId2"/>
          <a:stretch>
            <a:fillRect/>
          </a:stretch>
        </p:blipFill>
        <p:spPr>
          <a:xfrm>
            <a:off x="585469" y="925068"/>
            <a:ext cx="10768329" cy="5654195"/>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809105" y="3389533"/>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BC369B0E-AFA9-4870-ABF2-A79220FDF60D}"/>
              </a:ext>
            </a:extLst>
          </p:cNvPr>
          <p:cNvPicPr>
            <a:picLocks noChangeAspect="1"/>
          </p:cNvPicPr>
          <p:nvPr/>
        </p:nvPicPr>
        <p:blipFill>
          <a:blip r:embed="rId2"/>
          <a:stretch>
            <a:fillRect/>
          </a:stretch>
        </p:blipFill>
        <p:spPr>
          <a:xfrm>
            <a:off x="465196" y="1279758"/>
            <a:ext cx="11277600" cy="1799394"/>
          </a:xfrm>
          <a:prstGeom prst="rect">
            <a:avLst/>
          </a:prstGeom>
        </p:spPr>
      </p:pic>
      <p:pic>
        <p:nvPicPr>
          <p:cNvPr id="7" name="Imagen 6">
            <a:extLst>
              <a:ext uri="{FF2B5EF4-FFF2-40B4-BE49-F238E27FC236}">
                <a16:creationId xmlns:a16="http://schemas.microsoft.com/office/drawing/2014/main" id="{9DA6A475-87C4-4851-8853-2783DB90E919}"/>
              </a:ext>
            </a:extLst>
          </p:cNvPr>
          <p:cNvPicPr>
            <a:picLocks noChangeAspect="1"/>
          </p:cNvPicPr>
          <p:nvPr/>
        </p:nvPicPr>
        <p:blipFill>
          <a:blip r:embed="rId3"/>
          <a:stretch>
            <a:fillRect/>
          </a:stretch>
        </p:blipFill>
        <p:spPr>
          <a:xfrm>
            <a:off x="465197" y="3987881"/>
            <a:ext cx="11277600" cy="1554413"/>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60606A6D-DE33-4981-99DB-46FCF11BFBC1}"/>
              </a:ext>
            </a:extLst>
          </p:cNvPr>
          <p:cNvPicPr>
            <a:picLocks noChangeAspect="1"/>
          </p:cNvPicPr>
          <p:nvPr/>
        </p:nvPicPr>
        <p:blipFill>
          <a:blip r:embed="rId2"/>
          <a:stretch>
            <a:fillRect/>
          </a:stretch>
        </p:blipFill>
        <p:spPr>
          <a:xfrm>
            <a:off x="6771569" y="3824199"/>
            <a:ext cx="4114800" cy="1295400"/>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a:extLst>
              <a:ext uri="{FF2B5EF4-FFF2-40B4-BE49-F238E27FC236}">
                <a16:creationId xmlns:a16="http://schemas.microsoft.com/office/drawing/2014/main" id="{ACFEBD05-1165-4B3F-A0A0-A5DADA2F0F00}"/>
              </a:ext>
            </a:extLst>
          </p:cNvPr>
          <p:cNvPicPr>
            <a:picLocks noChangeAspect="1"/>
          </p:cNvPicPr>
          <p:nvPr/>
        </p:nvPicPr>
        <p:blipFill>
          <a:blip r:embed="rId2"/>
          <a:stretch>
            <a:fillRect/>
          </a:stretch>
        </p:blipFill>
        <p:spPr>
          <a:xfrm>
            <a:off x="315710" y="1028354"/>
            <a:ext cx="11560579" cy="4634748"/>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F1F0A46D-072D-4E15-9607-697C7D70E0B8}"/>
              </a:ext>
            </a:extLst>
          </p:cNvPr>
          <p:cNvPicPr>
            <a:picLocks noChangeAspect="1"/>
          </p:cNvPicPr>
          <p:nvPr/>
        </p:nvPicPr>
        <p:blipFill>
          <a:blip r:embed="rId2"/>
          <a:stretch>
            <a:fillRect/>
          </a:stretch>
        </p:blipFill>
        <p:spPr>
          <a:xfrm>
            <a:off x="680403" y="1064680"/>
            <a:ext cx="10449098" cy="5144927"/>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755449" y="3407816"/>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B9893C6E-4219-40E1-AEAD-89E56CDEFCAE}"/>
              </a:ext>
            </a:extLst>
          </p:cNvPr>
          <p:cNvPicPr>
            <a:picLocks noChangeAspect="1"/>
          </p:cNvPicPr>
          <p:nvPr/>
        </p:nvPicPr>
        <p:blipFill>
          <a:blip r:embed="rId2"/>
          <a:stretch>
            <a:fillRect/>
          </a:stretch>
        </p:blipFill>
        <p:spPr>
          <a:xfrm>
            <a:off x="386715" y="1288472"/>
            <a:ext cx="11418570" cy="1973580"/>
          </a:xfrm>
          <a:prstGeom prst="rect">
            <a:avLst/>
          </a:prstGeom>
        </p:spPr>
      </p:pic>
      <p:pic>
        <p:nvPicPr>
          <p:cNvPr id="3" name="Imagen 2">
            <a:extLst>
              <a:ext uri="{FF2B5EF4-FFF2-40B4-BE49-F238E27FC236}">
                <a16:creationId xmlns:a16="http://schemas.microsoft.com/office/drawing/2014/main" id="{93B58B99-FF50-42FB-8829-C0A94918B5CF}"/>
              </a:ext>
            </a:extLst>
          </p:cNvPr>
          <p:cNvPicPr>
            <a:picLocks noChangeAspect="1"/>
          </p:cNvPicPr>
          <p:nvPr/>
        </p:nvPicPr>
        <p:blipFill>
          <a:blip r:embed="rId3"/>
          <a:stretch>
            <a:fillRect/>
          </a:stretch>
        </p:blipFill>
        <p:spPr>
          <a:xfrm>
            <a:off x="386715" y="4091247"/>
            <a:ext cx="11418570" cy="1569719"/>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299258"/>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5C0ED5AF-3709-4529-AB17-FEC08221630A}"/>
              </a:ext>
            </a:extLst>
          </p:cNvPr>
          <p:cNvPicPr>
            <a:picLocks noChangeAspect="1"/>
          </p:cNvPicPr>
          <p:nvPr/>
        </p:nvPicPr>
        <p:blipFill>
          <a:blip r:embed="rId2"/>
          <a:stretch>
            <a:fillRect/>
          </a:stretch>
        </p:blipFill>
        <p:spPr>
          <a:xfrm>
            <a:off x="7451018" y="3542418"/>
            <a:ext cx="4114800" cy="129540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a:extLst>
              <a:ext uri="{FF2B5EF4-FFF2-40B4-BE49-F238E27FC236}">
                <a16:creationId xmlns:a16="http://schemas.microsoft.com/office/drawing/2014/main" id="{3FA8935F-2DC3-4982-A754-ABECAF84353E}"/>
              </a:ext>
            </a:extLst>
          </p:cNvPr>
          <p:cNvPicPr>
            <a:picLocks noChangeAspect="1"/>
          </p:cNvPicPr>
          <p:nvPr/>
        </p:nvPicPr>
        <p:blipFill>
          <a:blip r:embed="rId2"/>
          <a:stretch>
            <a:fillRect/>
          </a:stretch>
        </p:blipFill>
        <p:spPr>
          <a:xfrm>
            <a:off x="348788" y="1166538"/>
            <a:ext cx="11613226" cy="4524923"/>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2467D616-FC7E-4B32-A58E-A930596C2D82}"/>
              </a:ext>
            </a:extLst>
          </p:cNvPr>
          <p:cNvPicPr>
            <a:picLocks noChangeAspect="1"/>
          </p:cNvPicPr>
          <p:nvPr/>
        </p:nvPicPr>
        <p:blipFill>
          <a:blip r:embed="rId2"/>
          <a:stretch>
            <a:fillRect/>
          </a:stretch>
        </p:blipFill>
        <p:spPr>
          <a:xfrm>
            <a:off x="464050" y="1010714"/>
            <a:ext cx="11015826" cy="5498152"/>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818741" y="3208269"/>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A1BAA8CF-8FCB-432C-A640-AD4630BC9217}"/>
              </a:ext>
            </a:extLst>
          </p:cNvPr>
          <p:cNvPicPr>
            <a:picLocks noChangeAspect="1"/>
          </p:cNvPicPr>
          <p:nvPr/>
        </p:nvPicPr>
        <p:blipFill>
          <a:blip r:embed="rId2"/>
          <a:stretch>
            <a:fillRect/>
          </a:stretch>
        </p:blipFill>
        <p:spPr>
          <a:xfrm>
            <a:off x="548323" y="1119021"/>
            <a:ext cx="10928812" cy="2011680"/>
          </a:xfrm>
          <a:prstGeom prst="rect">
            <a:avLst/>
          </a:prstGeom>
        </p:spPr>
      </p:pic>
      <p:pic>
        <p:nvPicPr>
          <p:cNvPr id="3" name="Imagen 2">
            <a:extLst>
              <a:ext uri="{FF2B5EF4-FFF2-40B4-BE49-F238E27FC236}">
                <a16:creationId xmlns:a16="http://schemas.microsoft.com/office/drawing/2014/main" id="{6AC49C26-743E-4171-A1A9-97E332E80382}"/>
              </a:ext>
            </a:extLst>
          </p:cNvPr>
          <p:cNvPicPr>
            <a:picLocks noChangeAspect="1"/>
          </p:cNvPicPr>
          <p:nvPr/>
        </p:nvPicPr>
        <p:blipFill>
          <a:blip r:embed="rId3"/>
          <a:stretch>
            <a:fillRect/>
          </a:stretch>
        </p:blipFill>
        <p:spPr>
          <a:xfrm>
            <a:off x="548322" y="3942182"/>
            <a:ext cx="10928812" cy="1356487"/>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9A6A742-3D7E-4680-8622-5B39D4C80FE7}"/>
              </a:ext>
            </a:extLst>
          </p:cNvPr>
          <p:cNvPicPr>
            <a:picLocks noChangeAspect="1"/>
          </p:cNvPicPr>
          <p:nvPr/>
        </p:nvPicPr>
        <p:blipFill>
          <a:blip r:embed="rId2"/>
          <a:stretch>
            <a:fillRect/>
          </a:stretch>
        </p:blipFill>
        <p:spPr>
          <a:xfrm>
            <a:off x="1722120" y="745375"/>
            <a:ext cx="8244840" cy="5010022"/>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34A12D2-C5D4-449C-8619-5C0B42C93F98}"/>
              </a:ext>
            </a:extLst>
          </p:cNvPr>
          <p:cNvPicPr>
            <a:picLocks noChangeAspect="1"/>
          </p:cNvPicPr>
          <p:nvPr/>
        </p:nvPicPr>
        <p:blipFill>
          <a:blip r:embed="rId3"/>
          <a:stretch>
            <a:fillRect/>
          </a:stretch>
        </p:blipFill>
        <p:spPr>
          <a:xfrm>
            <a:off x="1915390" y="1384414"/>
            <a:ext cx="8167240" cy="3096145"/>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Febrero 2026</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4707</TotalTime>
  <Words>1915</Words>
  <Application>Microsoft Office PowerPoint</Application>
  <PresentationFormat>Panorámica</PresentationFormat>
  <Paragraphs>231</Paragraphs>
  <Slides>43</Slides>
  <Notes>8</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43</vt:i4>
      </vt:variant>
    </vt:vector>
  </HeadingPairs>
  <TitlesOfParts>
    <vt:vector size="51"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Vallejo Cabezas, Ana María</cp:lastModifiedBy>
  <cp:revision>624</cp:revision>
  <dcterms:created xsi:type="dcterms:W3CDTF">2021-05-27T23:45:58Z</dcterms:created>
  <dcterms:modified xsi:type="dcterms:W3CDTF">2026-05-29T21:02:06Z</dcterms:modified>
</cp:coreProperties>
</file>