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8"/>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7" r:id="rId44"/>
    <p:sldId id="308" r:id="rId45"/>
    <p:sldId id="309" r:id="rId46"/>
    <p:sldId id="260" r:id="rId4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77"/>
    <p:restoredTop sz="94674"/>
  </p:normalViewPr>
  <p:slideViewPr>
    <p:cSldViewPr snapToGrid="0">
      <p:cViewPr>
        <p:scale>
          <a:sx n="66" d="100"/>
          <a:sy n="66" d="100"/>
        </p:scale>
        <p:origin x="576"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56"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5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1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3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4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a:solidFill>
                  <a:schemeClr val="bg1"/>
                </a:solidFill>
                <a:latin typeface="GOTHAM-LIGHT" pitchFamily="2" charset="0"/>
              </a:rPr>
              <a:t>31 de </a:t>
            </a:r>
            <a:r>
              <a:rPr lang="en-US" altLang="es-EC" sz="2800" dirty="0" err="1">
                <a:solidFill>
                  <a:schemeClr val="bg1"/>
                </a:solidFill>
                <a:latin typeface="GOTHAM-LIGHT" pitchFamily="2" charset="0"/>
              </a:rPr>
              <a:t>enero</a:t>
            </a:r>
            <a:r>
              <a:rPr lang="en-US" altLang="es-EC" sz="2800" dirty="0">
                <a:solidFill>
                  <a:schemeClr val="bg1"/>
                </a:solidFill>
                <a:latin typeface="GOTHAM-LIGHT" pitchFamily="2" charset="0"/>
              </a:rPr>
              <a:t> de 2025</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31 de </a:t>
            </a:r>
            <a:r>
              <a:rPr lang="en-US" altLang="es-EC" sz="1200" b="1" i="1" dirty="0" err="1">
                <a:latin typeface="Calibri Light" panose="020F0302020204030204" pitchFamily="34" charset="0"/>
                <a:cs typeface="Times New Roman" panose="02020603050405020304" pitchFamily="18" charset="0"/>
              </a:rPr>
              <a:t>enero</a:t>
            </a:r>
            <a:r>
              <a:rPr lang="en-US" altLang="es-EC" sz="1200" b="1" i="1" dirty="0">
                <a:latin typeface="Calibri Light" panose="020F0302020204030204" pitchFamily="34" charset="0"/>
                <a:cs typeface="Times New Roman" panose="02020603050405020304" pitchFamily="18" charset="0"/>
              </a:rPr>
              <a:t> de 2025</a:t>
            </a: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780316" y="3841450"/>
            <a:ext cx="8840657" cy="261610"/>
          </a:xfrm>
          <a:prstGeom prst="rect">
            <a:avLst/>
          </a:prstGeom>
        </p:spPr>
        <p:txBody>
          <a:bodyPr wrap="square">
            <a:spAutoFit/>
          </a:bodyPr>
          <a:lstStyle/>
          <a:p>
            <a:r>
              <a:rPr lang="es-MX" sz="1100" dirty="0">
                <a:latin typeface="Calibri" panose="020F0502020204030204" pitchFamily="34" charset="0"/>
              </a:rPr>
              <a:t>Nota: PIB 2024 última cifra previsional por el BCE https://www.bce.fin.ec/index.php/informacioneconomica/sector-real</a:t>
            </a:r>
            <a:r>
              <a:rPr lang="es-MX" sz="1100" dirty="0"/>
              <a:t> </a:t>
            </a:r>
            <a:endParaRPr lang="es-EC" sz="1100" dirty="0"/>
          </a:p>
        </p:txBody>
      </p:sp>
      <p:pic>
        <p:nvPicPr>
          <p:cNvPr id="7" name="Imagen 6">
            <a:extLst>
              <a:ext uri="{FF2B5EF4-FFF2-40B4-BE49-F238E27FC236}">
                <a16:creationId xmlns:a16="http://schemas.microsoft.com/office/drawing/2014/main" id="{CA8F4D00-794F-47AF-AB33-6791F3BF762E}"/>
              </a:ext>
            </a:extLst>
          </p:cNvPr>
          <p:cNvPicPr>
            <a:picLocks noChangeAspect="1"/>
          </p:cNvPicPr>
          <p:nvPr/>
        </p:nvPicPr>
        <p:blipFill>
          <a:blip r:embed="rId2"/>
          <a:stretch>
            <a:fillRect/>
          </a:stretch>
        </p:blipFill>
        <p:spPr>
          <a:xfrm>
            <a:off x="666750" y="2785009"/>
            <a:ext cx="10858500" cy="819150"/>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br>
              <a:rPr lang="es-EC" sz="2000" dirty="0">
                <a:solidFill>
                  <a:srgbClr val="0070C0"/>
                </a:solidFill>
                <a:effectLst>
                  <a:outerShdw blurRad="38100" dist="38100" dir="2700000" algn="tl">
                    <a:srgbClr val="000000">
                      <a:alpha val="43137"/>
                    </a:srgbClr>
                  </a:outerShdw>
                </a:effectLst>
              </a:rPr>
            </a:b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3" name="Imagen 2">
            <a:extLst>
              <a:ext uri="{FF2B5EF4-FFF2-40B4-BE49-F238E27FC236}">
                <a16:creationId xmlns:a16="http://schemas.microsoft.com/office/drawing/2014/main" id="{02E482BC-6BEE-447D-BCCF-12E4BA726B04}"/>
              </a:ext>
            </a:extLst>
          </p:cNvPr>
          <p:cNvPicPr>
            <a:picLocks noChangeAspect="1"/>
          </p:cNvPicPr>
          <p:nvPr/>
        </p:nvPicPr>
        <p:blipFill>
          <a:blip r:embed="rId2"/>
          <a:stretch>
            <a:fillRect/>
          </a:stretch>
        </p:blipFill>
        <p:spPr>
          <a:xfrm>
            <a:off x="382380" y="865546"/>
            <a:ext cx="5553451" cy="3781102"/>
          </a:xfrm>
          <a:prstGeom prst="rect">
            <a:avLst/>
          </a:prstGeom>
        </p:spPr>
      </p:pic>
      <p:pic>
        <p:nvPicPr>
          <p:cNvPr id="6" name="Imagen 5">
            <a:extLst>
              <a:ext uri="{FF2B5EF4-FFF2-40B4-BE49-F238E27FC236}">
                <a16:creationId xmlns:a16="http://schemas.microsoft.com/office/drawing/2014/main" id="{FF698C45-B07E-4D94-8022-E4FEDBDE171A}"/>
              </a:ext>
            </a:extLst>
          </p:cNvPr>
          <p:cNvPicPr>
            <a:picLocks noChangeAspect="1"/>
          </p:cNvPicPr>
          <p:nvPr/>
        </p:nvPicPr>
        <p:blipFill>
          <a:blip r:embed="rId3"/>
          <a:stretch>
            <a:fillRect/>
          </a:stretch>
        </p:blipFill>
        <p:spPr>
          <a:xfrm>
            <a:off x="6096000" y="865546"/>
            <a:ext cx="5590761" cy="3781101"/>
          </a:xfrm>
          <a:prstGeom prst="rect">
            <a:avLst/>
          </a:prstGeom>
        </p:spPr>
      </p:pic>
      <p:pic>
        <p:nvPicPr>
          <p:cNvPr id="8" name="Imagen 7">
            <a:extLst>
              <a:ext uri="{FF2B5EF4-FFF2-40B4-BE49-F238E27FC236}">
                <a16:creationId xmlns:a16="http://schemas.microsoft.com/office/drawing/2014/main" id="{B3803C0A-F103-4AC0-8DD5-A847B1B14888}"/>
              </a:ext>
            </a:extLst>
          </p:cNvPr>
          <p:cNvPicPr>
            <a:picLocks noChangeAspect="1"/>
          </p:cNvPicPr>
          <p:nvPr/>
        </p:nvPicPr>
        <p:blipFill>
          <a:blip r:embed="rId4"/>
          <a:stretch>
            <a:fillRect/>
          </a:stretch>
        </p:blipFill>
        <p:spPr>
          <a:xfrm>
            <a:off x="382380" y="4806094"/>
            <a:ext cx="5553451" cy="1786435"/>
          </a:xfrm>
          <a:prstGeom prst="rect">
            <a:avLst/>
          </a:prstGeom>
        </p:spPr>
      </p:pic>
      <p:pic>
        <p:nvPicPr>
          <p:cNvPr id="14" name="Imagen 13">
            <a:extLst>
              <a:ext uri="{FF2B5EF4-FFF2-40B4-BE49-F238E27FC236}">
                <a16:creationId xmlns:a16="http://schemas.microsoft.com/office/drawing/2014/main" id="{6D66FA4D-9429-42B3-AA81-F0056D6B72C0}"/>
              </a:ext>
            </a:extLst>
          </p:cNvPr>
          <p:cNvPicPr>
            <a:picLocks noChangeAspect="1"/>
          </p:cNvPicPr>
          <p:nvPr/>
        </p:nvPicPr>
        <p:blipFill>
          <a:blip r:embed="rId5"/>
          <a:stretch>
            <a:fillRect/>
          </a:stretch>
        </p:blipFill>
        <p:spPr>
          <a:xfrm>
            <a:off x="6096000" y="4806094"/>
            <a:ext cx="5553451" cy="1022905"/>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ENERO 2025</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6" name="Imagen 5">
            <a:extLst>
              <a:ext uri="{FF2B5EF4-FFF2-40B4-BE49-F238E27FC236}">
                <a16:creationId xmlns:a16="http://schemas.microsoft.com/office/drawing/2014/main" id="{D0C77BD3-9F69-46EB-A616-836765C21DD7}"/>
              </a:ext>
            </a:extLst>
          </p:cNvPr>
          <p:cNvPicPr>
            <a:picLocks noChangeAspect="1"/>
          </p:cNvPicPr>
          <p:nvPr/>
        </p:nvPicPr>
        <p:blipFill>
          <a:blip r:embed="rId2"/>
          <a:stretch>
            <a:fillRect/>
          </a:stretch>
        </p:blipFill>
        <p:spPr>
          <a:xfrm>
            <a:off x="1338262" y="917574"/>
            <a:ext cx="9621136" cy="2217511"/>
          </a:xfrm>
          <a:prstGeom prst="rect">
            <a:avLst/>
          </a:prstGeom>
        </p:spPr>
      </p:pic>
      <p:pic>
        <p:nvPicPr>
          <p:cNvPr id="9" name="Imagen 8">
            <a:extLst>
              <a:ext uri="{FF2B5EF4-FFF2-40B4-BE49-F238E27FC236}">
                <a16:creationId xmlns:a16="http://schemas.microsoft.com/office/drawing/2014/main" id="{9A5BDB05-5926-446E-BEE4-EACDCB5206DB}"/>
              </a:ext>
            </a:extLst>
          </p:cNvPr>
          <p:cNvPicPr>
            <a:picLocks noChangeAspect="1"/>
          </p:cNvPicPr>
          <p:nvPr/>
        </p:nvPicPr>
        <p:blipFill>
          <a:blip r:embed="rId3"/>
          <a:stretch>
            <a:fillRect/>
          </a:stretch>
        </p:blipFill>
        <p:spPr>
          <a:xfrm>
            <a:off x="1338262" y="3428999"/>
            <a:ext cx="9621136" cy="2217511"/>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5039214" cy="2197735"/>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enero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DEL SECTOR PÚBLICO TOTAL </a:t>
            </a:r>
          </a:p>
        </p:txBody>
      </p:sp>
      <p:pic>
        <p:nvPicPr>
          <p:cNvPr id="7" name="Imagen 6">
            <a:extLst>
              <a:ext uri="{FF2B5EF4-FFF2-40B4-BE49-F238E27FC236}">
                <a16:creationId xmlns:a16="http://schemas.microsoft.com/office/drawing/2014/main" id="{446CB4D4-5E2D-40D8-A88B-D9F2535DD6DC}"/>
              </a:ext>
            </a:extLst>
          </p:cNvPr>
          <p:cNvPicPr>
            <a:picLocks noChangeAspect="1"/>
          </p:cNvPicPr>
          <p:nvPr/>
        </p:nvPicPr>
        <p:blipFill>
          <a:blip r:embed="rId2"/>
          <a:stretch>
            <a:fillRect/>
          </a:stretch>
        </p:blipFill>
        <p:spPr>
          <a:xfrm>
            <a:off x="6570132" y="3149600"/>
            <a:ext cx="5039214" cy="1741714"/>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8" name="Imagen 7">
            <a:extLst>
              <a:ext uri="{FF2B5EF4-FFF2-40B4-BE49-F238E27FC236}">
                <a16:creationId xmlns:a16="http://schemas.microsoft.com/office/drawing/2014/main" id="{BF166D4F-4A82-4CAB-8738-A6E52F7AACC3}"/>
              </a:ext>
            </a:extLst>
          </p:cNvPr>
          <p:cNvPicPr>
            <a:picLocks noChangeAspect="1"/>
          </p:cNvPicPr>
          <p:nvPr/>
        </p:nvPicPr>
        <p:blipFill>
          <a:blip r:embed="rId3"/>
          <a:stretch>
            <a:fillRect/>
          </a:stretch>
        </p:blipFill>
        <p:spPr>
          <a:xfrm>
            <a:off x="139927" y="992662"/>
            <a:ext cx="11674702" cy="4614941"/>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48AA5AE7-1FE9-4B77-BFAD-E30CBADB9C1B}"/>
              </a:ext>
            </a:extLst>
          </p:cNvPr>
          <p:cNvPicPr>
            <a:picLocks noChangeAspect="1"/>
          </p:cNvPicPr>
          <p:nvPr/>
        </p:nvPicPr>
        <p:blipFill>
          <a:blip r:embed="rId2"/>
          <a:stretch>
            <a:fillRect/>
          </a:stretch>
        </p:blipFill>
        <p:spPr>
          <a:xfrm>
            <a:off x="304800" y="919030"/>
            <a:ext cx="11277600" cy="5540773"/>
          </a:xfrm>
          <a:prstGeom prst="rect">
            <a:avLst/>
          </a:prstGeom>
        </p:spPr>
      </p:pic>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7" name="Imagen 6">
            <a:extLst>
              <a:ext uri="{FF2B5EF4-FFF2-40B4-BE49-F238E27FC236}">
                <a16:creationId xmlns:a16="http://schemas.microsoft.com/office/drawing/2014/main" id="{463C0AE8-0CAA-4E1D-B5A2-2CCC72614C1D}"/>
              </a:ext>
            </a:extLst>
          </p:cNvPr>
          <p:cNvPicPr>
            <a:picLocks noChangeAspect="1"/>
          </p:cNvPicPr>
          <p:nvPr/>
        </p:nvPicPr>
        <p:blipFill>
          <a:blip r:embed="rId3"/>
          <a:stretch>
            <a:fillRect/>
          </a:stretch>
        </p:blipFill>
        <p:spPr>
          <a:xfrm>
            <a:off x="759967" y="272918"/>
            <a:ext cx="6003689" cy="646112"/>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13" name="Imagen 12">
            <a:extLst>
              <a:ext uri="{FF2B5EF4-FFF2-40B4-BE49-F238E27FC236}">
                <a16:creationId xmlns:a16="http://schemas.microsoft.com/office/drawing/2014/main" id="{C0C37AAB-D0ED-4728-A524-67DA57031EF2}"/>
              </a:ext>
            </a:extLst>
          </p:cNvPr>
          <p:cNvPicPr>
            <a:picLocks noChangeAspect="1"/>
          </p:cNvPicPr>
          <p:nvPr/>
        </p:nvPicPr>
        <p:blipFill>
          <a:blip r:embed="rId3"/>
          <a:stretch>
            <a:fillRect/>
          </a:stretch>
        </p:blipFill>
        <p:spPr>
          <a:xfrm>
            <a:off x="225440" y="1171281"/>
            <a:ext cx="11741119" cy="1950267"/>
          </a:xfrm>
          <a:prstGeom prst="rect">
            <a:avLst/>
          </a:prstGeom>
        </p:spPr>
      </p:pic>
      <p:pic>
        <p:nvPicPr>
          <p:cNvPr id="14" name="Imagen 13">
            <a:extLst>
              <a:ext uri="{FF2B5EF4-FFF2-40B4-BE49-F238E27FC236}">
                <a16:creationId xmlns:a16="http://schemas.microsoft.com/office/drawing/2014/main" id="{3C80FCE8-A3DE-4625-9B4D-8652E91962AF}"/>
              </a:ext>
            </a:extLst>
          </p:cNvPr>
          <p:cNvPicPr>
            <a:picLocks noChangeAspect="1"/>
          </p:cNvPicPr>
          <p:nvPr/>
        </p:nvPicPr>
        <p:blipFill>
          <a:blip r:embed="rId4"/>
          <a:stretch>
            <a:fillRect/>
          </a:stretch>
        </p:blipFill>
        <p:spPr>
          <a:xfrm>
            <a:off x="225440" y="3978879"/>
            <a:ext cx="11741119" cy="1464187"/>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DEL 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257925" y="2946400"/>
            <a:ext cx="5382532" cy="2148114"/>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enero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7" name="Imagen 6">
            <a:extLst>
              <a:ext uri="{FF2B5EF4-FFF2-40B4-BE49-F238E27FC236}">
                <a16:creationId xmlns:a16="http://schemas.microsoft.com/office/drawing/2014/main" id="{31B255EE-A915-4DE3-85AF-61C171301BCE}"/>
              </a:ext>
            </a:extLst>
          </p:cNvPr>
          <p:cNvPicPr>
            <a:picLocks noChangeAspect="1"/>
          </p:cNvPicPr>
          <p:nvPr/>
        </p:nvPicPr>
        <p:blipFill>
          <a:blip r:embed="rId2"/>
          <a:stretch>
            <a:fillRect/>
          </a:stretch>
        </p:blipFill>
        <p:spPr>
          <a:xfrm>
            <a:off x="6257925" y="3271837"/>
            <a:ext cx="5382531" cy="1495425"/>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6" name="Imagen 5">
            <a:extLst>
              <a:ext uri="{FF2B5EF4-FFF2-40B4-BE49-F238E27FC236}">
                <a16:creationId xmlns:a16="http://schemas.microsoft.com/office/drawing/2014/main" id="{6AD01C8B-FABA-4EC6-880A-7A1F1D55B24F}"/>
              </a:ext>
            </a:extLst>
          </p:cNvPr>
          <p:cNvPicPr>
            <a:picLocks noChangeAspect="1"/>
          </p:cNvPicPr>
          <p:nvPr/>
        </p:nvPicPr>
        <p:blipFill>
          <a:blip r:embed="rId2"/>
          <a:stretch>
            <a:fillRect/>
          </a:stretch>
        </p:blipFill>
        <p:spPr>
          <a:xfrm>
            <a:off x="319314" y="933719"/>
            <a:ext cx="11698515" cy="4770395"/>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a:latin typeface="Calibri (Cuerpo)"/>
                <a:cs typeface="Times New Roman" panose="02020603050405020304" pitchFamily="18" charset="0"/>
              </a:rPr>
              <a:t>Pasivos contingentes del Gobierno Central de acuerdo con el Artículo 123 del COPLAFIP.</a:t>
            </a: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INTERNA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6" name="Imagen 5">
            <a:extLst>
              <a:ext uri="{FF2B5EF4-FFF2-40B4-BE49-F238E27FC236}">
                <a16:creationId xmlns:a16="http://schemas.microsoft.com/office/drawing/2014/main" id="{1D6C450D-CA7D-4217-8A22-CB8BE0A80AFA}"/>
              </a:ext>
            </a:extLst>
          </p:cNvPr>
          <p:cNvPicPr>
            <a:picLocks noChangeAspect="1"/>
          </p:cNvPicPr>
          <p:nvPr/>
        </p:nvPicPr>
        <p:blipFill>
          <a:blip r:embed="rId2"/>
          <a:stretch>
            <a:fillRect/>
          </a:stretch>
        </p:blipFill>
        <p:spPr>
          <a:xfrm>
            <a:off x="254000" y="845453"/>
            <a:ext cx="11684000" cy="5396135"/>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a:extLst>
              <a:ext uri="{FF2B5EF4-FFF2-40B4-BE49-F238E27FC236}">
                <a16:creationId xmlns:a16="http://schemas.microsoft.com/office/drawing/2014/main" id="{006601F3-31CB-412B-8ACB-AC74E2ADBC05}"/>
              </a:ext>
            </a:extLst>
          </p:cNvPr>
          <p:cNvPicPr>
            <a:picLocks noChangeAspect="1"/>
          </p:cNvPicPr>
          <p:nvPr/>
        </p:nvPicPr>
        <p:blipFill>
          <a:blip r:embed="rId2"/>
          <a:stretch>
            <a:fillRect/>
          </a:stretch>
        </p:blipFill>
        <p:spPr>
          <a:xfrm>
            <a:off x="435429" y="1213792"/>
            <a:ext cx="10726057" cy="1696748"/>
          </a:xfrm>
          <a:prstGeom prst="rect">
            <a:avLst/>
          </a:prstGeom>
        </p:spPr>
      </p:pic>
      <p:pic>
        <p:nvPicPr>
          <p:cNvPr id="3" name="Imagen 2">
            <a:extLst>
              <a:ext uri="{FF2B5EF4-FFF2-40B4-BE49-F238E27FC236}">
                <a16:creationId xmlns:a16="http://schemas.microsoft.com/office/drawing/2014/main" id="{82FE8459-8064-474F-BAB7-6F8DB32B0867}"/>
              </a:ext>
            </a:extLst>
          </p:cNvPr>
          <p:cNvPicPr>
            <a:picLocks noChangeAspect="1"/>
          </p:cNvPicPr>
          <p:nvPr/>
        </p:nvPicPr>
        <p:blipFill>
          <a:blip r:embed="rId3"/>
          <a:stretch>
            <a:fillRect/>
          </a:stretch>
        </p:blipFill>
        <p:spPr>
          <a:xfrm>
            <a:off x="435429" y="3947461"/>
            <a:ext cx="10726057" cy="1696747"/>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DEL 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enero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5979886" y="2789060"/>
            <a:ext cx="5534781"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7" name="Imagen 6">
            <a:extLst>
              <a:ext uri="{FF2B5EF4-FFF2-40B4-BE49-F238E27FC236}">
                <a16:creationId xmlns:a16="http://schemas.microsoft.com/office/drawing/2014/main" id="{844572FC-BE58-47A8-A3BF-1B8FF9BD33B6}"/>
              </a:ext>
            </a:extLst>
          </p:cNvPr>
          <p:cNvPicPr>
            <a:picLocks noChangeAspect="1"/>
          </p:cNvPicPr>
          <p:nvPr/>
        </p:nvPicPr>
        <p:blipFill>
          <a:blip r:embed="rId2"/>
          <a:stretch>
            <a:fillRect/>
          </a:stretch>
        </p:blipFill>
        <p:spPr>
          <a:xfrm>
            <a:off x="5979885" y="3157536"/>
            <a:ext cx="5534782" cy="1495425"/>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6" name="Imagen 5">
            <a:extLst>
              <a:ext uri="{FF2B5EF4-FFF2-40B4-BE49-F238E27FC236}">
                <a16:creationId xmlns:a16="http://schemas.microsoft.com/office/drawing/2014/main" id="{6458A6EB-6D3D-4EAF-A132-DE4389DC420A}"/>
              </a:ext>
            </a:extLst>
          </p:cNvPr>
          <p:cNvPicPr>
            <a:picLocks noChangeAspect="1"/>
          </p:cNvPicPr>
          <p:nvPr/>
        </p:nvPicPr>
        <p:blipFill>
          <a:blip r:embed="rId2"/>
          <a:stretch>
            <a:fillRect/>
          </a:stretch>
        </p:blipFill>
        <p:spPr>
          <a:xfrm>
            <a:off x="137885" y="1241790"/>
            <a:ext cx="11916229" cy="4374420"/>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INTERNA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6" name="Imagen 5">
            <a:extLst>
              <a:ext uri="{FF2B5EF4-FFF2-40B4-BE49-F238E27FC236}">
                <a16:creationId xmlns:a16="http://schemas.microsoft.com/office/drawing/2014/main" id="{B79DE6CD-5635-47E0-A8F8-5BE635E84B57}"/>
              </a:ext>
            </a:extLst>
          </p:cNvPr>
          <p:cNvPicPr>
            <a:picLocks noChangeAspect="1"/>
          </p:cNvPicPr>
          <p:nvPr/>
        </p:nvPicPr>
        <p:blipFill>
          <a:blip r:embed="rId2"/>
          <a:stretch>
            <a:fillRect/>
          </a:stretch>
        </p:blipFill>
        <p:spPr>
          <a:xfrm>
            <a:off x="224971" y="905266"/>
            <a:ext cx="11749315" cy="5283816"/>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3" name="Imagen 2">
            <a:extLst>
              <a:ext uri="{FF2B5EF4-FFF2-40B4-BE49-F238E27FC236}">
                <a16:creationId xmlns:a16="http://schemas.microsoft.com/office/drawing/2014/main" id="{24357ADE-789F-4748-B28C-3D3E47D44E53}"/>
              </a:ext>
            </a:extLst>
          </p:cNvPr>
          <p:cNvPicPr>
            <a:picLocks noChangeAspect="1"/>
          </p:cNvPicPr>
          <p:nvPr/>
        </p:nvPicPr>
        <p:blipFill>
          <a:blip r:embed="rId2"/>
          <a:stretch>
            <a:fillRect/>
          </a:stretch>
        </p:blipFill>
        <p:spPr>
          <a:xfrm>
            <a:off x="468086" y="1172944"/>
            <a:ext cx="11525265" cy="1805660"/>
          </a:xfrm>
          <a:prstGeom prst="rect">
            <a:avLst/>
          </a:prstGeom>
        </p:spPr>
      </p:pic>
      <p:pic>
        <p:nvPicPr>
          <p:cNvPr id="10" name="Imagen 9">
            <a:extLst>
              <a:ext uri="{FF2B5EF4-FFF2-40B4-BE49-F238E27FC236}">
                <a16:creationId xmlns:a16="http://schemas.microsoft.com/office/drawing/2014/main" id="{F3B0EA78-2878-462D-AFD0-3C733D6DCB67}"/>
              </a:ext>
            </a:extLst>
          </p:cNvPr>
          <p:cNvPicPr>
            <a:picLocks noChangeAspect="1"/>
          </p:cNvPicPr>
          <p:nvPr/>
        </p:nvPicPr>
        <p:blipFill>
          <a:blip r:embed="rId3"/>
          <a:stretch>
            <a:fillRect/>
          </a:stretch>
        </p:blipFill>
        <p:spPr>
          <a:xfrm>
            <a:off x="468086" y="4168209"/>
            <a:ext cx="11525265" cy="1349582"/>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148379" y="931123"/>
            <a:ext cx="6202117" cy="907941"/>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enero 2025</a:t>
            </a:r>
          </a:p>
          <a:p>
            <a:pPr>
              <a:defRPr/>
            </a:pPr>
            <a:endParaRPr lang="es-EC" altLang="es-EC" sz="1600" b="1" i="1" dirty="0">
              <a:latin typeface="Calibri Light" panose="020F0302020204030204" pitchFamily="34" charset="0"/>
              <a:cs typeface="Times New Roman" panose="02020603050405020304" pitchFamily="18" charset="0"/>
            </a:endParaRPr>
          </a:p>
        </p:txBody>
      </p:sp>
      <p:pic>
        <p:nvPicPr>
          <p:cNvPr id="9" name="Imagen 8">
            <a:extLst>
              <a:ext uri="{FF2B5EF4-FFF2-40B4-BE49-F238E27FC236}">
                <a16:creationId xmlns:a16="http://schemas.microsoft.com/office/drawing/2014/main" id="{A0F43E17-3BFE-4E16-9F5B-1F2C1FFBA365}"/>
              </a:ext>
            </a:extLst>
          </p:cNvPr>
          <p:cNvPicPr>
            <a:picLocks noChangeAspect="1"/>
          </p:cNvPicPr>
          <p:nvPr/>
        </p:nvPicPr>
        <p:blipFill>
          <a:blip r:embed="rId2"/>
          <a:stretch>
            <a:fillRect/>
          </a:stretch>
        </p:blipFill>
        <p:spPr>
          <a:xfrm>
            <a:off x="1282473" y="1879600"/>
            <a:ext cx="8136567" cy="4047277"/>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enero 2024</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385806" y="2800351"/>
            <a:ext cx="5332060"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7" name="Imagen 6">
            <a:extLst>
              <a:ext uri="{FF2B5EF4-FFF2-40B4-BE49-F238E27FC236}">
                <a16:creationId xmlns:a16="http://schemas.microsoft.com/office/drawing/2014/main" id="{F5131C30-8E5E-4FD8-AFB1-9CB415876182}"/>
              </a:ext>
            </a:extLst>
          </p:cNvPr>
          <p:cNvPicPr>
            <a:picLocks noChangeAspect="1"/>
          </p:cNvPicPr>
          <p:nvPr/>
        </p:nvPicPr>
        <p:blipFill>
          <a:blip r:embed="rId2"/>
          <a:stretch>
            <a:fillRect/>
          </a:stretch>
        </p:blipFill>
        <p:spPr>
          <a:xfrm>
            <a:off x="6385807" y="3130374"/>
            <a:ext cx="5332060" cy="1495425"/>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a:extLst>
              <a:ext uri="{FF2B5EF4-FFF2-40B4-BE49-F238E27FC236}">
                <a16:creationId xmlns:a16="http://schemas.microsoft.com/office/drawing/2014/main" id="{14512D33-9151-4B2A-8A1B-E07996025A0B}"/>
              </a:ext>
            </a:extLst>
          </p:cNvPr>
          <p:cNvPicPr>
            <a:picLocks noChangeAspect="1"/>
          </p:cNvPicPr>
          <p:nvPr/>
        </p:nvPicPr>
        <p:blipFill>
          <a:blip r:embed="rId2"/>
          <a:stretch>
            <a:fillRect/>
          </a:stretch>
        </p:blipFill>
        <p:spPr>
          <a:xfrm>
            <a:off x="101600" y="1228469"/>
            <a:ext cx="11988800" cy="4401061"/>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INTERNA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6" name="Imagen 5">
            <a:extLst>
              <a:ext uri="{FF2B5EF4-FFF2-40B4-BE49-F238E27FC236}">
                <a16:creationId xmlns:a16="http://schemas.microsoft.com/office/drawing/2014/main" id="{D5BC5E22-6338-4563-9D15-BD423D3316ED}"/>
              </a:ext>
            </a:extLst>
          </p:cNvPr>
          <p:cNvPicPr>
            <a:picLocks noChangeAspect="1"/>
          </p:cNvPicPr>
          <p:nvPr/>
        </p:nvPicPr>
        <p:blipFill>
          <a:blip r:embed="rId2"/>
          <a:stretch>
            <a:fillRect/>
          </a:stretch>
        </p:blipFill>
        <p:spPr>
          <a:xfrm>
            <a:off x="217714" y="904140"/>
            <a:ext cx="11974286" cy="5049720"/>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3" name="Imagen 2">
            <a:extLst>
              <a:ext uri="{FF2B5EF4-FFF2-40B4-BE49-F238E27FC236}">
                <a16:creationId xmlns:a16="http://schemas.microsoft.com/office/drawing/2014/main" id="{AB0B828B-1E95-4AFB-98FC-81BA4C949692}"/>
              </a:ext>
            </a:extLst>
          </p:cNvPr>
          <p:cNvPicPr>
            <a:picLocks noChangeAspect="1"/>
          </p:cNvPicPr>
          <p:nvPr/>
        </p:nvPicPr>
        <p:blipFill>
          <a:blip r:embed="rId2"/>
          <a:stretch>
            <a:fillRect/>
          </a:stretch>
        </p:blipFill>
        <p:spPr>
          <a:xfrm>
            <a:off x="493485" y="1233398"/>
            <a:ext cx="11479372" cy="1587716"/>
          </a:xfrm>
          <a:prstGeom prst="rect">
            <a:avLst/>
          </a:prstGeom>
        </p:spPr>
      </p:pic>
      <p:pic>
        <p:nvPicPr>
          <p:cNvPr id="10" name="Imagen 9">
            <a:extLst>
              <a:ext uri="{FF2B5EF4-FFF2-40B4-BE49-F238E27FC236}">
                <a16:creationId xmlns:a16="http://schemas.microsoft.com/office/drawing/2014/main" id="{52F961B1-DB4A-4AA6-B80D-839CEFB65F94}"/>
              </a:ext>
            </a:extLst>
          </p:cNvPr>
          <p:cNvPicPr>
            <a:picLocks noChangeAspect="1"/>
          </p:cNvPicPr>
          <p:nvPr/>
        </p:nvPicPr>
        <p:blipFill>
          <a:blip r:embed="rId3"/>
          <a:stretch>
            <a:fillRect/>
          </a:stretch>
        </p:blipFill>
        <p:spPr>
          <a:xfrm>
            <a:off x="493485" y="4036887"/>
            <a:ext cx="11511013" cy="1347913"/>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enero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5349648" y="3519488"/>
            <a:ext cx="5934075" cy="193788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7" name="Imagen 6">
            <a:extLst>
              <a:ext uri="{FF2B5EF4-FFF2-40B4-BE49-F238E27FC236}">
                <a16:creationId xmlns:a16="http://schemas.microsoft.com/office/drawing/2014/main" id="{A078D0C1-8858-4482-9058-461029775ADE}"/>
              </a:ext>
            </a:extLst>
          </p:cNvPr>
          <p:cNvPicPr>
            <a:picLocks noChangeAspect="1"/>
          </p:cNvPicPr>
          <p:nvPr/>
        </p:nvPicPr>
        <p:blipFill>
          <a:blip r:embed="rId2"/>
          <a:stretch>
            <a:fillRect/>
          </a:stretch>
        </p:blipFill>
        <p:spPr>
          <a:xfrm>
            <a:off x="5349648" y="3658646"/>
            <a:ext cx="5934075" cy="1495425"/>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a:extLst>
              <a:ext uri="{FF2B5EF4-FFF2-40B4-BE49-F238E27FC236}">
                <a16:creationId xmlns:a16="http://schemas.microsoft.com/office/drawing/2014/main" id="{8C3DC320-33DE-4355-821A-890D18B089F6}"/>
              </a:ext>
            </a:extLst>
          </p:cNvPr>
          <p:cNvPicPr>
            <a:picLocks noChangeAspect="1"/>
          </p:cNvPicPr>
          <p:nvPr/>
        </p:nvPicPr>
        <p:blipFill>
          <a:blip r:embed="rId2"/>
          <a:stretch>
            <a:fillRect/>
          </a:stretch>
        </p:blipFill>
        <p:spPr>
          <a:xfrm>
            <a:off x="101600" y="1031515"/>
            <a:ext cx="11988800" cy="4401061"/>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7" name="Imagen 6">
            <a:extLst>
              <a:ext uri="{FF2B5EF4-FFF2-40B4-BE49-F238E27FC236}">
                <a16:creationId xmlns:a16="http://schemas.microsoft.com/office/drawing/2014/main" id="{3699D036-9405-433F-B0F2-EAB59B73C3D8}"/>
              </a:ext>
            </a:extLst>
          </p:cNvPr>
          <p:cNvPicPr>
            <a:picLocks noChangeAspect="1"/>
          </p:cNvPicPr>
          <p:nvPr/>
        </p:nvPicPr>
        <p:blipFill>
          <a:blip r:embed="rId2"/>
          <a:stretch>
            <a:fillRect/>
          </a:stretch>
        </p:blipFill>
        <p:spPr>
          <a:xfrm>
            <a:off x="159657" y="927100"/>
            <a:ext cx="11552237" cy="5195187"/>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a:extLst>
              <a:ext uri="{FF2B5EF4-FFF2-40B4-BE49-F238E27FC236}">
                <a16:creationId xmlns:a16="http://schemas.microsoft.com/office/drawing/2014/main" id="{5794BED7-FCA8-4151-BADD-D6DD3CD78A20}"/>
              </a:ext>
            </a:extLst>
          </p:cNvPr>
          <p:cNvPicPr>
            <a:picLocks noChangeAspect="1"/>
          </p:cNvPicPr>
          <p:nvPr/>
        </p:nvPicPr>
        <p:blipFill>
          <a:blip r:embed="rId2"/>
          <a:stretch>
            <a:fillRect/>
          </a:stretch>
        </p:blipFill>
        <p:spPr>
          <a:xfrm>
            <a:off x="451996" y="1489196"/>
            <a:ext cx="11377147" cy="1425331"/>
          </a:xfrm>
          <a:prstGeom prst="rect">
            <a:avLst/>
          </a:prstGeom>
        </p:spPr>
      </p:pic>
      <p:pic>
        <p:nvPicPr>
          <p:cNvPr id="9" name="Imagen 8">
            <a:extLst>
              <a:ext uri="{FF2B5EF4-FFF2-40B4-BE49-F238E27FC236}">
                <a16:creationId xmlns:a16="http://schemas.microsoft.com/office/drawing/2014/main" id="{612B7764-E2E8-4100-B8CA-D7296775DD96}"/>
              </a:ext>
            </a:extLst>
          </p:cNvPr>
          <p:cNvPicPr>
            <a:picLocks noChangeAspect="1"/>
          </p:cNvPicPr>
          <p:nvPr/>
        </p:nvPicPr>
        <p:blipFill>
          <a:blip r:embed="rId3"/>
          <a:stretch>
            <a:fillRect/>
          </a:stretch>
        </p:blipFill>
        <p:spPr>
          <a:xfrm>
            <a:off x="451995" y="4005388"/>
            <a:ext cx="11377147" cy="1582612"/>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6317423" y="2628932"/>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enero 2025</a:t>
            </a: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5945009" y="3282598"/>
            <a:ext cx="5934075" cy="171573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7" name="Imagen 6">
            <a:extLst>
              <a:ext uri="{FF2B5EF4-FFF2-40B4-BE49-F238E27FC236}">
                <a16:creationId xmlns:a16="http://schemas.microsoft.com/office/drawing/2014/main" id="{AB0AE674-A65A-4D63-A540-FA142CF5B95F}"/>
              </a:ext>
            </a:extLst>
          </p:cNvPr>
          <p:cNvPicPr>
            <a:picLocks noChangeAspect="1"/>
          </p:cNvPicPr>
          <p:nvPr/>
        </p:nvPicPr>
        <p:blipFill>
          <a:blip r:embed="rId2"/>
          <a:stretch>
            <a:fillRect/>
          </a:stretch>
        </p:blipFill>
        <p:spPr>
          <a:xfrm>
            <a:off x="5945009" y="3412170"/>
            <a:ext cx="5934075" cy="1495425"/>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2" name="Imagen 1">
            <a:extLst>
              <a:ext uri="{FF2B5EF4-FFF2-40B4-BE49-F238E27FC236}">
                <a16:creationId xmlns:a16="http://schemas.microsoft.com/office/drawing/2014/main" id="{4AA3CF85-4F2D-41C6-AB02-3DC7E44DE9A1}"/>
              </a:ext>
            </a:extLst>
          </p:cNvPr>
          <p:cNvPicPr>
            <a:picLocks noChangeAspect="1"/>
          </p:cNvPicPr>
          <p:nvPr/>
        </p:nvPicPr>
        <p:blipFill>
          <a:blip r:embed="rId2"/>
          <a:stretch>
            <a:fillRect/>
          </a:stretch>
        </p:blipFill>
        <p:spPr>
          <a:xfrm>
            <a:off x="50800" y="1209821"/>
            <a:ext cx="12090400" cy="4438358"/>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2" name="Imagen 1">
            <a:extLst>
              <a:ext uri="{FF2B5EF4-FFF2-40B4-BE49-F238E27FC236}">
                <a16:creationId xmlns:a16="http://schemas.microsoft.com/office/drawing/2014/main" id="{E6830B83-6D4C-4FD8-B6E6-9060EB7456C0}"/>
              </a:ext>
            </a:extLst>
          </p:cNvPr>
          <p:cNvPicPr>
            <a:picLocks noChangeAspect="1"/>
          </p:cNvPicPr>
          <p:nvPr/>
        </p:nvPicPr>
        <p:blipFill>
          <a:blip r:embed="rId2"/>
          <a:stretch>
            <a:fillRect/>
          </a:stretch>
        </p:blipFill>
        <p:spPr>
          <a:xfrm>
            <a:off x="203200" y="927100"/>
            <a:ext cx="11785600" cy="5300134"/>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a:extLst>
              <a:ext uri="{FF2B5EF4-FFF2-40B4-BE49-F238E27FC236}">
                <a16:creationId xmlns:a16="http://schemas.microsoft.com/office/drawing/2014/main" id="{F6F19032-DE60-4541-A62B-63E063F49069}"/>
              </a:ext>
            </a:extLst>
          </p:cNvPr>
          <p:cNvPicPr>
            <a:picLocks noChangeAspect="1"/>
          </p:cNvPicPr>
          <p:nvPr/>
        </p:nvPicPr>
        <p:blipFill>
          <a:blip r:embed="rId2"/>
          <a:stretch>
            <a:fillRect/>
          </a:stretch>
        </p:blipFill>
        <p:spPr>
          <a:xfrm>
            <a:off x="195943" y="1523994"/>
            <a:ext cx="11800114" cy="1432629"/>
          </a:xfrm>
          <a:prstGeom prst="rect">
            <a:avLst/>
          </a:prstGeom>
        </p:spPr>
      </p:pic>
      <p:pic>
        <p:nvPicPr>
          <p:cNvPr id="3" name="Imagen 2">
            <a:extLst>
              <a:ext uri="{FF2B5EF4-FFF2-40B4-BE49-F238E27FC236}">
                <a16:creationId xmlns:a16="http://schemas.microsoft.com/office/drawing/2014/main" id="{B8CE8D6B-097C-4F04-8454-5F536CFC935F}"/>
              </a:ext>
            </a:extLst>
          </p:cNvPr>
          <p:cNvPicPr>
            <a:picLocks noChangeAspect="1"/>
          </p:cNvPicPr>
          <p:nvPr/>
        </p:nvPicPr>
        <p:blipFill>
          <a:blip r:embed="rId3"/>
          <a:stretch>
            <a:fillRect/>
          </a:stretch>
        </p:blipFill>
        <p:spPr>
          <a:xfrm>
            <a:off x="0" y="3883814"/>
            <a:ext cx="12192000" cy="1427655"/>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31 de enero de 2025</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6" name="Imagen 5">
            <a:extLst>
              <a:ext uri="{FF2B5EF4-FFF2-40B4-BE49-F238E27FC236}">
                <a16:creationId xmlns:a16="http://schemas.microsoft.com/office/drawing/2014/main" id="{017F2486-AAFA-450B-B844-80CA327942F8}"/>
              </a:ext>
            </a:extLst>
          </p:cNvPr>
          <p:cNvPicPr>
            <a:picLocks noChangeAspect="1"/>
          </p:cNvPicPr>
          <p:nvPr/>
        </p:nvPicPr>
        <p:blipFill>
          <a:blip r:embed="rId2"/>
          <a:stretch>
            <a:fillRect/>
          </a:stretch>
        </p:blipFill>
        <p:spPr>
          <a:xfrm>
            <a:off x="821417" y="693206"/>
            <a:ext cx="10615839" cy="4876800"/>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5" name="Imagen 4">
            <a:extLst>
              <a:ext uri="{FF2B5EF4-FFF2-40B4-BE49-F238E27FC236}">
                <a16:creationId xmlns:a16="http://schemas.microsoft.com/office/drawing/2014/main" id="{60DCC2C2-632D-4473-AA6D-2E35B65FA622}"/>
              </a:ext>
            </a:extLst>
          </p:cNvPr>
          <p:cNvPicPr>
            <a:picLocks noChangeAspect="1"/>
          </p:cNvPicPr>
          <p:nvPr/>
        </p:nvPicPr>
        <p:blipFill>
          <a:blip r:embed="rId2"/>
          <a:stretch>
            <a:fillRect/>
          </a:stretch>
        </p:blipFill>
        <p:spPr>
          <a:xfrm>
            <a:off x="505494" y="1561940"/>
            <a:ext cx="11181011" cy="2342403"/>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7FC1860-784B-4352-A4DF-1EA53117E119}"/>
              </a:ext>
            </a:extLst>
          </p:cNvPr>
          <p:cNvPicPr>
            <a:picLocks noChangeAspect="1"/>
          </p:cNvPicPr>
          <p:nvPr/>
        </p:nvPicPr>
        <p:blipFill>
          <a:blip r:embed="rId2"/>
          <a:stretch>
            <a:fillRect/>
          </a:stretch>
        </p:blipFill>
        <p:spPr>
          <a:xfrm>
            <a:off x="2236106" y="528184"/>
            <a:ext cx="8170636" cy="5150508"/>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4898B577-8366-4C06-BC7B-2611EAB4E6BE}"/>
              </a:ext>
            </a:extLst>
          </p:cNvPr>
          <p:cNvPicPr>
            <a:picLocks noChangeAspect="1"/>
          </p:cNvPicPr>
          <p:nvPr/>
        </p:nvPicPr>
        <p:blipFill>
          <a:blip r:embed="rId2"/>
          <a:stretch>
            <a:fillRect/>
          </a:stretch>
        </p:blipFill>
        <p:spPr>
          <a:xfrm>
            <a:off x="1846489" y="1555977"/>
            <a:ext cx="8853506" cy="3538537"/>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enero 2024</a:t>
            </a: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791</TotalTime>
  <Words>1909</Words>
  <Application>Microsoft Office PowerPoint</Application>
  <PresentationFormat>Panorámica</PresentationFormat>
  <Paragraphs>229</Paragraphs>
  <Slides>46</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46</vt:i4>
      </vt:variant>
    </vt:vector>
  </HeadingPairs>
  <TitlesOfParts>
    <vt:vector size="54" baseType="lpstr">
      <vt:lpstr>Arial</vt:lpstr>
      <vt:lpstr>Calibri</vt:lpstr>
      <vt:lpstr>Calibri (Cuerpo)</vt:lpstr>
      <vt:lpstr>Calibri Light</vt:lpstr>
      <vt:lpstr>GOTHAM-LIGHT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Hernández Cobos, Miguel Rodrigo</cp:lastModifiedBy>
  <cp:revision>72</cp:revision>
  <dcterms:created xsi:type="dcterms:W3CDTF">2021-05-27T23:45:58Z</dcterms:created>
  <dcterms:modified xsi:type="dcterms:W3CDTF">2025-04-03T01:20:34Z</dcterms:modified>
</cp:coreProperties>
</file>