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8"/>
  </p:notesMasterIdLst>
  <p:sldIdLst>
    <p:sldId id="256" r:id="rId2"/>
    <p:sldId id="261" r:id="rId3"/>
    <p:sldId id="263" r:id="rId4"/>
    <p:sldId id="264" r:id="rId5"/>
    <p:sldId id="265" r:id="rId6"/>
    <p:sldId id="266" r:id="rId7"/>
    <p:sldId id="267" r:id="rId8"/>
    <p:sldId id="268" r:id="rId9"/>
    <p:sldId id="269" r:id="rId10"/>
    <p:sldId id="270" r:id="rId11"/>
    <p:sldId id="271" r:id="rId12"/>
    <p:sldId id="275" r:id="rId13"/>
    <p:sldId id="276"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7" r:id="rId44"/>
    <p:sldId id="308" r:id="rId45"/>
    <p:sldId id="309" r:id="rId46"/>
    <p:sldId id="260" r:id="rId4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61" d="100"/>
          <a:sy n="61" d="100"/>
        </p:scale>
        <p:origin x="77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56"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5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13</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a:solidFill>
                  <a:schemeClr val="bg1"/>
                </a:solidFill>
                <a:latin typeface="GOTHAM-LIGHT" pitchFamily="2" charset="0"/>
              </a:rPr>
              <a:t>28 de </a:t>
            </a:r>
            <a:r>
              <a:rPr lang="en-US" altLang="es-EC" sz="2800" dirty="0" err="1">
                <a:solidFill>
                  <a:schemeClr val="bg1"/>
                </a:solidFill>
                <a:latin typeface="GOTHAM-LIGHT" pitchFamily="2" charset="0"/>
              </a:rPr>
              <a:t>feberero</a:t>
            </a:r>
            <a:r>
              <a:rPr lang="en-US" altLang="es-EC" sz="2800" dirty="0">
                <a:solidFill>
                  <a:schemeClr val="bg1"/>
                </a:solidFill>
                <a:latin typeface="GOTHAM-LIGHT" pitchFamily="2" charset="0"/>
              </a:rPr>
              <a:t> de 2025</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28 de febrero de 2025</a:t>
            </a: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780316" y="3841450"/>
            <a:ext cx="8840657" cy="261610"/>
          </a:xfrm>
          <a:prstGeom prst="rect">
            <a:avLst/>
          </a:prstGeom>
        </p:spPr>
        <p:txBody>
          <a:bodyPr wrap="square">
            <a:spAutoFit/>
          </a:bodyPr>
          <a:lstStyle/>
          <a:p>
            <a:r>
              <a:rPr lang="es-MX" sz="1100" dirty="0">
                <a:latin typeface="Calibri" panose="020F0502020204030204" pitchFamily="34" charset="0"/>
              </a:rPr>
              <a:t>Nota: PIB 2024 última cifra previsional por el BCE https://www.bce.fin.ec/index.php/informacioneconomica/sector-real</a:t>
            </a:r>
            <a:r>
              <a:rPr lang="es-MX" sz="1100" dirty="0"/>
              <a:t> </a:t>
            </a:r>
            <a:endParaRPr lang="es-EC" sz="1100" dirty="0"/>
          </a:p>
        </p:txBody>
      </p:sp>
      <p:pic>
        <p:nvPicPr>
          <p:cNvPr id="2" name="Imagen 1">
            <a:extLst>
              <a:ext uri="{FF2B5EF4-FFF2-40B4-BE49-F238E27FC236}">
                <a16:creationId xmlns:a16="http://schemas.microsoft.com/office/drawing/2014/main" id="{384EB82C-068F-4520-B852-5C3C590413EE}"/>
              </a:ext>
            </a:extLst>
          </p:cNvPr>
          <p:cNvPicPr>
            <a:picLocks noChangeAspect="1"/>
          </p:cNvPicPr>
          <p:nvPr/>
        </p:nvPicPr>
        <p:blipFill>
          <a:blip r:embed="rId2"/>
          <a:stretch>
            <a:fillRect/>
          </a:stretch>
        </p:blipFill>
        <p:spPr>
          <a:xfrm>
            <a:off x="756687" y="3016550"/>
            <a:ext cx="10999139" cy="808038"/>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br>
              <a:rPr lang="es-EC" sz="2000" dirty="0">
                <a:solidFill>
                  <a:srgbClr val="0070C0"/>
                </a:solidFill>
                <a:effectLst>
                  <a:outerShdw blurRad="38100" dist="38100" dir="2700000" algn="tl">
                    <a:srgbClr val="000000">
                      <a:alpha val="43137"/>
                    </a:srgbClr>
                  </a:outerShdw>
                </a:effectLst>
              </a:rPr>
            </a:b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5" name="Imagen 4">
            <a:extLst>
              <a:ext uri="{FF2B5EF4-FFF2-40B4-BE49-F238E27FC236}">
                <a16:creationId xmlns:a16="http://schemas.microsoft.com/office/drawing/2014/main" id="{D34CFEF5-1CCF-4CF0-8F45-8BA6004A121C}"/>
              </a:ext>
            </a:extLst>
          </p:cNvPr>
          <p:cNvPicPr>
            <a:picLocks noChangeAspect="1"/>
          </p:cNvPicPr>
          <p:nvPr/>
        </p:nvPicPr>
        <p:blipFill>
          <a:blip r:embed="rId2"/>
          <a:stretch>
            <a:fillRect/>
          </a:stretch>
        </p:blipFill>
        <p:spPr>
          <a:xfrm>
            <a:off x="382380" y="865546"/>
            <a:ext cx="5553451" cy="3781101"/>
          </a:xfrm>
          <a:prstGeom prst="rect">
            <a:avLst/>
          </a:prstGeom>
        </p:spPr>
      </p:pic>
      <p:pic>
        <p:nvPicPr>
          <p:cNvPr id="7" name="Imagen 6">
            <a:extLst>
              <a:ext uri="{FF2B5EF4-FFF2-40B4-BE49-F238E27FC236}">
                <a16:creationId xmlns:a16="http://schemas.microsoft.com/office/drawing/2014/main" id="{426E31B6-F47C-4676-964B-E88E6877BAE8}"/>
              </a:ext>
            </a:extLst>
          </p:cNvPr>
          <p:cNvPicPr>
            <a:picLocks noChangeAspect="1"/>
          </p:cNvPicPr>
          <p:nvPr/>
        </p:nvPicPr>
        <p:blipFill>
          <a:blip r:embed="rId3"/>
          <a:stretch>
            <a:fillRect/>
          </a:stretch>
        </p:blipFill>
        <p:spPr>
          <a:xfrm>
            <a:off x="382380" y="4728471"/>
            <a:ext cx="5553451" cy="1971939"/>
          </a:xfrm>
          <a:prstGeom prst="rect">
            <a:avLst/>
          </a:prstGeom>
        </p:spPr>
      </p:pic>
      <p:pic>
        <p:nvPicPr>
          <p:cNvPr id="9" name="Imagen 8">
            <a:extLst>
              <a:ext uri="{FF2B5EF4-FFF2-40B4-BE49-F238E27FC236}">
                <a16:creationId xmlns:a16="http://schemas.microsoft.com/office/drawing/2014/main" id="{CAD8A97A-AF2D-4A56-B9A9-3F5AF5145F4C}"/>
              </a:ext>
            </a:extLst>
          </p:cNvPr>
          <p:cNvPicPr>
            <a:picLocks noChangeAspect="1"/>
          </p:cNvPicPr>
          <p:nvPr/>
        </p:nvPicPr>
        <p:blipFill>
          <a:blip r:embed="rId4"/>
          <a:stretch>
            <a:fillRect/>
          </a:stretch>
        </p:blipFill>
        <p:spPr>
          <a:xfrm>
            <a:off x="5993655" y="865546"/>
            <a:ext cx="5758139" cy="4810040"/>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FEBRERO 2025</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a:extLst>
              <a:ext uri="{FF2B5EF4-FFF2-40B4-BE49-F238E27FC236}">
                <a16:creationId xmlns:a16="http://schemas.microsoft.com/office/drawing/2014/main" id="{0FEDE7AD-892B-4376-80F9-436A2ABBEA8D}"/>
              </a:ext>
            </a:extLst>
          </p:cNvPr>
          <p:cNvPicPr>
            <a:picLocks noChangeAspect="1"/>
          </p:cNvPicPr>
          <p:nvPr/>
        </p:nvPicPr>
        <p:blipFill>
          <a:blip r:embed="rId2"/>
          <a:stretch>
            <a:fillRect/>
          </a:stretch>
        </p:blipFill>
        <p:spPr>
          <a:xfrm>
            <a:off x="1033625" y="703488"/>
            <a:ext cx="9765753" cy="2674240"/>
          </a:xfrm>
          <a:prstGeom prst="rect">
            <a:avLst/>
          </a:prstGeom>
        </p:spPr>
      </p:pic>
      <p:pic>
        <p:nvPicPr>
          <p:cNvPr id="6" name="Imagen 5">
            <a:extLst>
              <a:ext uri="{FF2B5EF4-FFF2-40B4-BE49-F238E27FC236}">
                <a16:creationId xmlns:a16="http://schemas.microsoft.com/office/drawing/2014/main" id="{CF601988-5D22-4720-968E-2DE25518E24D}"/>
              </a:ext>
            </a:extLst>
          </p:cNvPr>
          <p:cNvPicPr>
            <a:picLocks noChangeAspect="1"/>
          </p:cNvPicPr>
          <p:nvPr/>
        </p:nvPicPr>
        <p:blipFill>
          <a:blip r:embed="rId3"/>
          <a:stretch>
            <a:fillRect/>
          </a:stretch>
        </p:blipFill>
        <p:spPr>
          <a:xfrm>
            <a:off x="1033624" y="3480272"/>
            <a:ext cx="9719885" cy="2400265"/>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5039214" cy="2197735"/>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DEL SECTOR PÚBLICO TOTAL </a:t>
            </a:r>
          </a:p>
        </p:txBody>
      </p:sp>
      <p:pic>
        <p:nvPicPr>
          <p:cNvPr id="3" name="Imagen 2">
            <a:extLst>
              <a:ext uri="{FF2B5EF4-FFF2-40B4-BE49-F238E27FC236}">
                <a16:creationId xmlns:a16="http://schemas.microsoft.com/office/drawing/2014/main" id="{93C44495-50AE-4A18-A6A2-388AC369CD95}"/>
              </a:ext>
            </a:extLst>
          </p:cNvPr>
          <p:cNvPicPr>
            <a:picLocks noChangeAspect="1"/>
          </p:cNvPicPr>
          <p:nvPr/>
        </p:nvPicPr>
        <p:blipFill>
          <a:blip r:embed="rId2"/>
          <a:stretch>
            <a:fillRect/>
          </a:stretch>
        </p:blipFill>
        <p:spPr>
          <a:xfrm>
            <a:off x="6570133" y="2996598"/>
            <a:ext cx="5039214" cy="2083401"/>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2" name="Imagen 1">
            <a:extLst>
              <a:ext uri="{FF2B5EF4-FFF2-40B4-BE49-F238E27FC236}">
                <a16:creationId xmlns:a16="http://schemas.microsoft.com/office/drawing/2014/main" id="{2ACACE97-E927-4183-9D45-E1251FF5A123}"/>
              </a:ext>
            </a:extLst>
          </p:cNvPr>
          <p:cNvPicPr>
            <a:picLocks noChangeAspect="1"/>
          </p:cNvPicPr>
          <p:nvPr/>
        </p:nvPicPr>
        <p:blipFill>
          <a:blip r:embed="rId3"/>
          <a:stretch>
            <a:fillRect/>
          </a:stretch>
        </p:blipFill>
        <p:spPr>
          <a:xfrm>
            <a:off x="281152" y="992662"/>
            <a:ext cx="11125200" cy="4895850"/>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7" name="Imagen 6">
            <a:extLst>
              <a:ext uri="{FF2B5EF4-FFF2-40B4-BE49-F238E27FC236}">
                <a16:creationId xmlns:a16="http://schemas.microsoft.com/office/drawing/2014/main" id="{463C0AE8-0CAA-4E1D-B5A2-2CCC72614C1D}"/>
              </a:ext>
            </a:extLst>
          </p:cNvPr>
          <p:cNvPicPr>
            <a:picLocks noChangeAspect="1"/>
          </p:cNvPicPr>
          <p:nvPr/>
        </p:nvPicPr>
        <p:blipFill>
          <a:blip r:embed="rId2"/>
          <a:stretch>
            <a:fillRect/>
          </a:stretch>
        </p:blipFill>
        <p:spPr>
          <a:xfrm>
            <a:off x="759967" y="272918"/>
            <a:ext cx="6003689" cy="646112"/>
          </a:xfrm>
          <a:prstGeom prst="rect">
            <a:avLst/>
          </a:prstGeom>
        </p:spPr>
      </p:pic>
      <p:pic>
        <p:nvPicPr>
          <p:cNvPr id="3" name="Imagen 2">
            <a:extLst>
              <a:ext uri="{FF2B5EF4-FFF2-40B4-BE49-F238E27FC236}">
                <a16:creationId xmlns:a16="http://schemas.microsoft.com/office/drawing/2014/main" id="{B675E14B-8D54-4535-AF69-69A80B0F0541}"/>
              </a:ext>
            </a:extLst>
          </p:cNvPr>
          <p:cNvPicPr>
            <a:picLocks noChangeAspect="1"/>
          </p:cNvPicPr>
          <p:nvPr/>
        </p:nvPicPr>
        <p:blipFill>
          <a:blip r:embed="rId3"/>
          <a:stretch>
            <a:fillRect/>
          </a:stretch>
        </p:blipFill>
        <p:spPr>
          <a:xfrm>
            <a:off x="457200" y="793750"/>
            <a:ext cx="11125200" cy="5417864"/>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a:extLst>
              <a:ext uri="{FF2B5EF4-FFF2-40B4-BE49-F238E27FC236}">
                <a16:creationId xmlns:a16="http://schemas.microsoft.com/office/drawing/2014/main" id="{91680954-EF53-4962-8AE7-C5180DC9A81E}"/>
              </a:ext>
            </a:extLst>
          </p:cNvPr>
          <p:cNvPicPr>
            <a:picLocks noChangeAspect="1"/>
          </p:cNvPicPr>
          <p:nvPr/>
        </p:nvPicPr>
        <p:blipFill>
          <a:blip r:embed="rId3"/>
          <a:stretch>
            <a:fillRect/>
          </a:stretch>
        </p:blipFill>
        <p:spPr>
          <a:xfrm>
            <a:off x="457199" y="1147950"/>
            <a:ext cx="11357251" cy="1847498"/>
          </a:xfrm>
          <a:prstGeom prst="rect">
            <a:avLst/>
          </a:prstGeom>
        </p:spPr>
      </p:pic>
      <p:pic>
        <p:nvPicPr>
          <p:cNvPr id="6" name="Imagen 5">
            <a:extLst>
              <a:ext uri="{FF2B5EF4-FFF2-40B4-BE49-F238E27FC236}">
                <a16:creationId xmlns:a16="http://schemas.microsoft.com/office/drawing/2014/main" id="{D47D788E-F7A5-4A22-ABD0-37836A55EC1F}"/>
              </a:ext>
            </a:extLst>
          </p:cNvPr>
          <p:cNvPicPr>
            <a:picLocks noChangeAspect="1"/>
          </p:cNvPicPr>
          <p:nvPr/>
        </p:nvPicPr>
        <p:blipFill>
          <a:blip r:embed="rId4"/>
          <a:stretch>
            <a:fillRect/>
          </a:stretch>
        </p:blipFill>
        <p:spPr>
          <a:xfrm>
            <a:off x="573224" y="3840864"/>
            <a:ext cx="11125200" cy="1647825"/>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DEL 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257925" y="2946400"/>
            <a:ext cx="5382532" cy="2148114"/>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2" name="Imagen 1">
            <a:extLst>
              <a:ext uri="{FF2B5EF4-FFF2-40B4-BE49-F238E27FC236}">
                <a16:creationId xmlns:a16="http://schemas.microsoft.com/office/drawing/2014/main" id="{CC24FAD4-5052-41C4-B47C-6E4E83F16250}"/>
              </a:ext>
            </a:extLst>
          </p:cNvPr>
          <p:cNvPicPr>
            <a:picLocks noChangeAspect="1"/>
          </p:cNvPicPr>
          <p:nvPr/>
        </p:nvPicPr>
        <p:blipFill>
          <a:blip r:embed="rId2"/>
          <a:stretch>
            <a:fillRect/>
          </a:stretch>
        </p:blipFill>
        <p:spPr>
          <a:xfrm>
            <a:off x="6257926" y="3056021"/>
            <a:ext cx="5382531" cy="1815524"/>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a:extLst>
              <a:ext uri="{FF2B5EF4-FFF2-40B4-BE49-F238E27FC236}">
                <a16:creationId xmlns:a16="http://schemas.microsoft.com/office/drawing/2014/main" id="{72FC5A25-6031-429D-BD63-5454F3F0112F}"/>
              </a:ext>
            </a:extLst>
          </p:cNvPr>
          <p:cNvPicPr>
            <a:picLocks noChangeAspect="1"/>
          </p:cNvPicPr>
          <p:nvPr/>
        </p:nvPicPr>
        <p:blipFill>
          <a:blip r:embed="rId2"/>
          <a:stretch>
            <a:fillRect/>
          </a:stretch>
        </p:blipFill>
        <p:spPr>
          <a:xfrm>
            <a:off x="268014" y="971769"/>
            <a:ext cx="11277600" cy="4629150"/>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a:latin typeface="Calibri (Cuerpo)"/>
                <a:cs typeface="Times New Roman" panose="02020603050405020304" pitchFamily="18" charset="0"/>
              </a:rPr>
              <a:t>Pasivos contingentes del Gobierno Central de acuerdo con el Artículo 123 del COPLAFIP.</a:t>
            </a: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INTERNA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a:extLst>
              <a:ext uri="{FF2B5EF4-FFF2-40B4-BE49-F238E27FC236}">
                <a16:creationId xmlns:a16="http://schemas.microsoft.com/office/drawing/2014/main" id="{3FF0627A-1AD9-4B4C-A852-DC7FA671857B}"/>
              </a:ext>
            </a:extLst>
          </p:cNvPr>
          <p:cNvPicPr>
            <a:picLocks noChangeAspect="1"/>
          </p:cNvPicPr>
          <p:nvPr/>
        </p:nvPicPr>
        <p:blipFill>
          <a:blip r:embed="rId2"/>
          <a:stretch>
            <a:fillRect/>
          </a:stretch>
        </p:blipFill>
        <p:spPr>
          <a:xfrm>
            <a:off x="391986" y="1067812"/>
            <a:ext cx="11107896" cy="5464750"/>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86CE40C2-D040-4C89-943F-56874C1CE57D}"/>
              </a:ext>
            </a:extLst>
          </p:cNvPr>
          <p:cNvPicPr>
            <a:picLocks noChangeAspect="1"/>
          </p:cNvPicPr>
          <p:nvPr/>
        </p:nvPicPr>
        <p:blipFill>
          <a:blip r:embed="rId2"/>
          <a:stretch>
            <a:fillRect/>
          </a:stretch>
        </p:blipFill>
        <p:spPr>
          <a:xfrm>
            <a:off x="457200" y="1224841"/>
            <a:ext cx="11277600" cy="1809750"/>
          </a:xfrm>
          <a:prstGeom prst="rect">
            <a:avLst/>
          </a:prstGeom>
        </p:spPr>
      </p:pic>
      <p:pic>
        <p:nvPicPr>
          <p:cNvPr id="8" name="Imagen 7">
            <a:extLst>
              <a:ext uri="{FF2B5EF4-FFF2-40B4-BE49-F238E27FC236}">
                <a16:creationId xmlns:a16="http://schemas.microsoft.com/office/drawing/2014/main" id="{B6A85BDA-3E81-4CD5-9D05-69E7992E7297}"/>
              </a:ext>
            </a:extLst>
          </p:cNvPr>
          <p:cNvPicPr>
            <a:picLocks noChangeAspect="1"/>
          </p:cNvPicPr>
          <p:nvPr/>
        </p:nvPicPr>
        <p:blipFill>
          <a:blip r:embed="rId3"/>
          <a:stretch>
            <a:fillRect/>
          </a:stretch>
        </p:blipFill>
        <p:spPr>
          <a:xfrm>
            <a:off x="628650" y="3861462"/>
            <a:ext cx="11277600" cy="1647825"/>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DEL 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enero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5979886" y="2789060"/>
            <a:ext cx="5534781"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2" name="Imagen 1">
            <a:extLst>
              <a:ext uri="{FF2B5EF4-FFF2-40B4-BE49-F238E27FC236}">
                <a16:creationId xmlns:a16="http://schemas.microsoft.com/office/drawing/2014/main" id="{ED3F4191-2F6E-4DCC-939F-F1783773B9FC}"/>
              </a:ext>
            </a:extLst>
          </p:cNvPr>
          <p:cNvPicPr>
            <a:picLocks noChangeAspect="1"/>
          </p:cNvPicPr>
          <p:nvPr/>
        </p:nvPicPr>
        <p:blipFill>
          <a:blip r:embed="rId2"/>
          <a:stretch>
            <a:fillRect/>
          </a:stretch>
        </p:blipFill>
        <p:spPr>
          <a:xfrm>
            <a:off x="5979886" y="2929817"/>
            <a:ext cx="5534781" cy="1847135"/>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a:extLst>
              <a:ext uri="{FF2B5EF4-FFF2-40B4-BE49-F238E27FC236}">
                <a16:creationId xmlns:a16="http://schemas.microsoft.com/office/drawing/2014/main" id="{22D2A94E-DC07-44C7-AD25-AD06546A4241}"/>
              </a:ext>
            </a:extLst>
          </p:cNvPr>
          <p:cNvPicPr>
            <a:picLocks noChangeAspect="1"/>
          </p:cNvPicPr>
          <p:nvPr/>
        </p:nvPicPr>
        <p:blipFill>
          <a:blip r:embed="rId2"/>
          <a:stretch>
            <a:fillRect/>
          </a:stretch>
        </p:blipFill>
        <p:spPr>
          <a:xfrm>
            <a:off x="377880" y="981573"/>
            <a:ext cx="11436240" cy="4894854"/>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INTERNA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a:extLst>
              <a:ext uri="{FF2B5EF4-FFF2-40B4-BE49-F238E27FC236}">
                <a16:creationId xmlns:a16="http://schemas.microsoft.com/office/drawing/2014/main" id="{7CE53639-55AD-45F7-9887-5A61D615FE13}"/>
              </a:ext>
            </a:extLst>
          </p:cNvPr>
          <p:cNvPicPr>
            <a:picLocks noChangeAspect="1"/>
          </p:cNvPicPr>
          <p:nvPr/>
        </p:nvPicPr>
        <p:blipFill>
          <a:blip r:embed="rId2"/>
          <a:stretch>
            <a:fillRect/>
          </a:stretch>
        </p:blipFill>
        <p:spPr>
          <a:xfrm>
            <a:off x="149918" y="1161284"/>
            <a:ext cx="11892163" cy="5376041"/>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a:extLst>
              <a:ext uri="{FF2B5EF4-FFF2-40B4-BE49-F238E27FC236}">
                <a16:creationId xmlns:a16="http://schemas.microsoft.com/office/drawing/2014/main" id="{E1C1473B-E38B-4DB9-BE8D-3677BE812FD3}"/>
              </a:ext>
            </a:extLst>
          </p:cNvPr>
          <p:cNvPicPr>
            <a:picLocks noChangeAspect="1"/>
          </p:cNvPicPr>
          <p:nvPr/>
        </p:nvPicPr>
        <p:blipFill>
          <a:blip r:embed="rId2"/>
          <a:stretch>
            <a:fillRect/>
          </a:stretch>
        </p:blipFill>
        <p:spPr>
          <a:xfrm>
            <a:off x="277539" y="1144416"/>
            <a:ext cx="11708323" cy="1740674"/>
          </a:xfrm>
          <a:prstGeom prst="rect">
            <a:avLst/>
          </a:prstGeom>
        </p:spPr>
      </p:pic>
      <p:pic>
        <p:nvPicPr>
          <p:cNvPr id="8" name="Imagen 7">
            <a:extLst>
              <a:ext uri="{FF2B5EF4-FFF2-40B4-BE49-F238E27FC236}">
                <a16:creationId xmlns:a16="http://schemas.microsoft.com/office/drawing/2014/main" id="{5369A91F-0172-4D95-8C9A-07F3DC5CCF85}"/>
              </a:ext>
            </a:extLst>
          </p:cNvPr>
          <p:cNvPicPr>
            <a:picLocks noChangeAspect="1"/>
          </p:cNvPicPr>
          <p:nvPr/>
        </p:nvPicPr>
        <p:blipFill>
          <a:blip r:embed="rId3"/>
          <a:stretch>
            <a:fillRect/>
          </a:stretch>
        </p:blipFill>
        <p:spPr>
          <a:xfrm>
            <a:off x="277539" y="4065759"/>
            <a:ext cx="11708323" cy="1647825"/>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148379" y="931123"/>
            <a:ext cx="6202117" cy="907941"/>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febrero2025</a:t>
            </a:r>
          </a:p>
          <a:p>
            <a:pPr>
              <a:defRPr/>
            </a:pPr>
            <a:endParaRPr lang="es-EC" altLang="es-EC" sz="1600" b="1" i="1" dirty="0">
              <a:latin typeface="Calibri Light" panose="020F03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4AAC194B-DFB9-41FB-B696-636505974DFA}"/>
              </a:ext>
            </a:extLst>
          </p:cNvPr>
          <p:cNvPicPr>
            <a:picLocks noChangeAspect="1"/>
          </p:cNvPicPr>
          <p:nvPr/>
        </p:nvPicPr>
        <p:blipFill>
          <a:blip r:embed="rId2"/>
          <a:stretch>
            <a:fillRect/>
          </a:stretch>
        </p:blipFill>
        <p:spPr>
          <a:xfrm>
            <a:off x="1076325" y="1724189"/>
            <a:ext cx="6202117" cy="4719258"/>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385806" y="2800351"/>
            <a:ext cx="5332060"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a:extLst>
              <a:ext uri="{FF2B5EF4-FFF2-40B4-BE49-F238E27FC236}">
                <a16:creationId xmlns:a16="http://schemas.microsoft.com/office/drawing/2014/main" id="{D7C70FC7-6D8E-403D-A41E-DDFEC4A6E786}"/>
              </a:ext>
            </a:extLst>
          </p:cNvPr>
          <p:cNvPicPr>
            <a:picLocks noChangeAspect="1"/>
          </p:cNvPicPr>
          <p:nvPr/>
        </p:nvPicPr>
        <p:blipFill>
          <a:blip r:embed="rId2"/>
          <a:stretch>
            <a:fillRect/>
          </a:stretch>
        </p:blipFill>
        <p:spPr>
          <a:xfrm>
            <a:off x="6385806" y="3006208"/>
            <a:ext cx="5201849" cy="1833806"/>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a:extLst>
              <a:ext uri="{FF2B5EF4-FFF2-40B4-BE49-F238E27FC236}">
                <a16:creationId xmlns:a16="http://schemas.microsoft.com/office/drawing/2014/main" id="{2BDCA278-8D2B-470E-85BC-454EE85BF2ED}"/>
              </a:ext>
            </a:extLst>
          </p:cNvPr>
          <p:cNvPicPr>
            <a:picLocks noChangeAspect="1"/>
          </p:cNvPicPr>
          <p:nvPr/>
        </p:nvPicPr>
        <p:blipFill>
          <a:blip r:embed="rId2"/>
          <a:stretch>
            <a:fillRect/>
          </a:stretch>
        </p:blipFill>
        <p:spPr>
          <a:xfrm>
            <a:off x="486267" y="1176337"/>
            <a:ext cx="11052019" cy="4688435"/>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INTERNA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a:extLst>
              <a:ext uri="{FF2B5EF4-FFF2-40B4-BE49-F238E27FC236}">
                <a16:creationId xmlns:a16="http://schemas.microsoft.com/office/drawing/2014/main" id="{113FD2D6-B620-4D5D-9853-EFF8C3526B54}"/>
              </a:ext>
            </a:extLst>
          </p:cNvPr>
          <p:cNvPicPr>
            <a:picLocks noChangeAspect="1"/>
          </p:cNvPicPr>
          <p:nvPr/>
        </p:nvPicPr>
        <p:blipFill>
          <a:blip r:embed="rId2"/>
          <a:stretch>
            <a:fillRect/>
          </a:stretch>
        </p:blipFill>
        <p:spPr>
          <a:xfrm>
            <a:off x="639763" y="1040579"/>
            <a:ext cx="10590956" cy="5357211"/>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a:extLst>
              <a:ext uri="{FF2B5EF4-FFF2-40B4-BE49-F238E27FC236}">
                <a16:creationId xmlns:a16="http://schemas.microsoft.com/office/drawing/2014/main" id="{F706EA19-3F2D-4399-8048-D421C1C23E62}"/>
              </a:ext>
            </a:extLst>
          </p:cNvPr>
          <p:cNvPicPr>
            <a:picLocks noChangeAspect="1"/>
          </p:cNvPicPr>
          <p:nvPr/>
        </p:nvPicPr>
        <p:blipFill>
          <a:blip r:embed="rId2"/>
          <a:stretch>
            <a:fillRect/>
          </a:stretch>
        </p:blipFill>
        <p:spPr>
          <a:xfrm>
            <a:off x="493485" y="1142873"/>
            <a:ext cx="11426796" cy="1947167"/>
          </a:xfrm>
          <a:prstGeom prst="rect">
            <a:avLst/>
          </a:prstGeom>
        </p:spPr>
      </p:pic>
      <p:pic>
        <p:nvPicPr>
          <p:cNvPr id="8" name="Imagen 7">
            <a:extLst>
              <a:ext uri="{FF2B5EF4-FFF2-40B4-BE49-F238E27FC236}">
                <a16:creationId xmlns:a16="http://schemas.microsoft.com/office/drawing/2014/main" id="{82E2F25E-46A0-4E0C-A070-7F022ED65CE9}"/>
              </a:ext>
            </a:extLst>
          </p:cNvPr>
          <p:cNvPicPr>
            <a:picLocks noChangeAspect="1"/>
          </p:cNvPicPr>
          <p:nvPr/>
        </p:nvPicPr>
        <p:blipFill>
          <a:blip r:embed="rId3"/>
          <a:stretch>
            <a:fillRect/>
          </a:stretch>
        </p:blipFill>
        <p:spPr>
          <a:xfrm>
            <a:off x="493485" y="3915708"/>
            <a:ext cx="11371160" cy="1050430"/>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5349648" y="3519488"/>
            <a:ext cx="5934075" cy="193788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a:extLst>
              <a:ext uri="{FF2B5EF4-FFF2-40B4-BE49-F238E27FC236}">
                <a16:creationId xmlns:a16="http://schemas.microsoft.com/office/drawing/2014/main" id="{164BF58E-FEAC-4BFD-A92D-88524C0FFA3C}"/>
              </a:ext>
            </a:extLst>
          </p:cNvPr>
          <p:cNvPicPr>
            <a:picLocks noChangeAspect="1"/>
          </p:cNvPicPr>
          <p:nvPr/>
        </p:nvPicPr>
        <p:blipFill>
          <a:blip r:embed="rId2"/>
          <a:stretch>
            <a:fillRect/>
          </a:stretch>
        </p:blipFill>
        <p:spPr>
          <a:xfrm>
            <a:off x="5349647" y="3632200"/>
            <a:ext cx="5934075" cy="1495425"/>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7" name="Imagen 6">
            <a:extLst>
              <a:ext uri="{FF2B5EF4-FFF2-40B4-BE49-F238E27FC236}">
                <a16:creationId xmlns:a16="http://schemas.microsoft.com/office/drawing/2014/main" id="{709A5E8D-7FA9-455C-B473-214FB478717D}"/>
              </a:ext>
            </a:extLst>
          </p:cNvPr>
          <p:cNvPicPr>
            <a:picLocks noChangeAspect="1"/>
          </p:cNvPicPr>
          <p:nvPr/>
        </p:nvPicPr>
        <p:blipFill>
          <a:blip r:embed="rId2"/>
          <a:stretch>
            <a:fillRect/>
          </a:stretch>
        </p:blipFill>
        <p:spPr>
          <a:xfrm>
            <a:off x="464261" y="1176337"/>
            <a:ext cx="10601325" cy="4505325"/>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a:extLst>
              <a:ext uri="{FF2B5EF4-FFF2-40B4-BE49-F238E27FC236}">
                <a16:creationId xmlns:a16="http://schemas.microsoft.com/office/drawing/2014/main" id="{BD97E3ED-9E17-4473-9C2E-C1DECDD0A2D9}"/>
              </a:ext>
            </a:extLst>
          </p:cNvPr>
          <p:cNvPicPr>
            <a:picLocks noChangeAspect="1"/>
          </p:cNvPicPr>
          <p:nvPr/>
        </p:nvPicPr>
        <p:blipFill>
          <a:blip r:embed="rId2"/>
          <a:stretch>
            <a:fillRect/>
          </a:stretch>
        </p:blipFill>
        <p:spPr>
          <a:xfrm>
            <a:off x="795337" y="927100"/>
            <a:ext cx="10601325" cy="4771448"/>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0B9916DD-0777-461F-BA28-CD1388C61B1E}"/>
              </a:ext>
            </a:extLst>
          </p:cNvPr>
          <p:cNvPicPr>
            <a:picLocks noChangeAspect="1"/>
          </p:cNvPicPr>
          <p:nvPr/>
        </p:nvPicPr>
        <p:blipFill>
          <a:blip r:embed="rId2"/>
          <a:stretch>
            <a:fillRect/>
          </a:stretch>
        </p:blipFill>
        <p:spPr>
          <a:xfrm>
            <a:off x="639763" y="1198626"/>
            <a:ext cx="10601325" cy="1809750"/>
          </a:xfrm>
          <a:prstGeom prst="rect">
            <a:avLst/>
          </a:prstGeom>
        </p:spPr>
      </p:pic>
      <p:pic>
        <p:nvPicPr>
          <p:cNvPr id="7" name="Imagen 6">
            <a:extLst>
              <a:ext uri="{FF2B5EF4-FFF2-40B4-BE49-F238E27FC236}">
                <a16:creationId xmlns:a16="http://schemas.microsoft.com/office/drawing/2014/main" id="{808A0168-9857-4948-9E1D-BC85B66F52AD}"/>
              </a:ext>
            </a:extLst>
          </p:cNvPr>
          <p:cNvPicPr>
            <a:picLocks noChangeAspect="1"/>
          </p:cNvPicPr>
          <p:nvPr/>
        </p:nvPicPr>
        <p:blipFill>
          <a:blip r:embed="rId3"/>
          <a:stretch>
            <a:fillRect/>
          </a:stretch>
        </p:blipFill>
        <p:spPr>
          <a:xfrm>
            <a:off x="752474" y="3972620"/>
            <a:ext cx="10601325" cy="1647825"/>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6317423" y="2628932"/>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5945009" y="3282598"/>
            <a:ext cx="5934075" cy="171573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a:extLst>
              <a:ext uri="{FF2B5EF4-FFF2-40B4-BE49-F238E27FC236}">
                <a16:creationId xmlns:a16="http://schemas.microsoft.com/office/drawing/2014/main" id="{3150DAE4-BE40-4EAE-AB47-CC1A8705F3CC}"/>
              </a:ext>
            </a:extLst>
          </p:cNvPr>
          <p:cNvPicPr>
            <a:picLocks noChangeAspect="1"/>
          </p:cNvPicPr>
          <p:nvPr/>
        </p:nvPicPr>
        <p:blipFill>
          <a:blip r:embed="rId2"/>
          <a:stretch>
            <a:fillRect/>
          </a:stretch>
        </p:blipFill>
        <p:spPr>
          <a:xfrm>
            <a:off x="5945008" y="3429000"/>
            <a:ext cx="5934075" cy="1495425"/>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a:extLst>
              <a:ext uri="{FF2B5EF4-FFF2-40B4-BE49-F238E27FC236}">
                <a16:creationId xmlns:a16="http://schemas.microsoft.com/office/drawing/2014/main" id="{255943E5-EF12-42DA-B53E-E88D2BD525F0}"/>
              </a:ext>
            </a:extLst>
          </p:cNvPr>
          <p:cNvPicPr>
            <a:picLocks noChangeAspect="1"/>
          </p:cNvPicPr>
          <p:nvPr/>
        </p:nvPicPr>
        <p:blipFill>
          <a:blip r:embed="rId2"/>
          <a:stretch>
            <a:fillRect/>
          </a:stretch>
        </p:blipFill>
        <p:spPr>
          <a:xfrm>
            <a:off x="343721" y="1071069"/>
            <a:ext cx="11234498" cy="4572985"/>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a:extLst>
              <a:ext uri="{FF2B5EF4-FFF2-40B4-BE49-F238E27FC236}">
                <a16:creationId xmlns:a16="http://schemas.microsoft.com/office/drawing/2014/main" id="{0372FF06-7BBB-4DC6-98E7-6E33FCE911D0}"/>
              </a:ext>
            </a:extLst>
          </p:cNvPr>
          <p:cNvPicPr>
            <a:picLocks noChangeAspect="1"/>
          </p:cNvPicPr>
          <p:nvPr/>
        </p:nvPicPr>
        <p:blipFill>
          <a:blip r:embed="rId2"/>
          <a:stretch>
            <a:fillRect/>
          </a:stretch>
        </p:blipFill>
        <p:spPr>
          <a:xfrm>
            <a:off x="542924" y="950748"/>
            <a:ext cx="10810875" cy="5153572"/>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EDF063BD-B899-412C-B7D0-CA5CE9AB0F88}"/>
              </a:ext>
            </a:extLst>
          </p:cNvPr>
          <p:cNvPicPr>
            <a:picLocks noChangeAspect="1"/>
          </p:cNvPicPr>
          <p:nvPr/>
        </p:nvPicPr>
        <p:blipFill>
          <a:blip r:embed="rId2"/>
          <a:stretch>
            <a:fillRect/>
          </a:stretch>
        </p:blipFill>
        <p:spPr>
          <a:xfrm>
            <a:off x="542924" y="1084129"/>
            <a:ext cx="10810875" cy="1809750"/>
          </a:xfrm>
          <a:prstGeom prst="rect">
            <a:avLst/>
          </a:prstGeom>
        </p:spPr>
      </p:pic>
      <p:pic>
        <p:nvPicPr>
          <p:cNvPr id="8" name="Imagen 7">
            <a:extLst>
              <a:ext uri="{FF2B5EF4-FFF2-40B4-BE49-F238E27FC236}">
                <a16:creationId xmlns:a16="http://schemas.microsoft.com/office/drawing/2014/main" id="{8D1791D5-FDF9-418E-8DB5-B796EC6533D7}"/>
              </a:ext>
            </a:extLst>
          </p:cNvPr>
          <p:cNvPicPr>
            <a:picLocks noChangeAspect="1"/>
          </p:cNvPicPr>
          <p:nvPr/>
        </p:nvPicPr>
        <p:blipFill>
          <a:blip r:embed="rId3"/>
          <a:stretch>
            <a:fillRect/>
          </a:stretch>
        </p:blipFill>
        <p:spPr>
          <a:xfrm>
            <a:off x="542923" y="3959670"/>
            <a:ext cx="10810875" cy="1647825"/>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28 de febrero de 2025</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2" name="Imagen 1">
            <a:extLst>
              <a:ext uri="{FF2B5EF4-FFF2-40B4-BE49-F238E27FC236}">
                <a16:creationId xmlns:a16="http://schemas.microsoft.com/office/drawing/2014/main" id="{E3E8FF5C-B7DC-4794-B39F-E949D9E93818}"/>
              </a:ext>
            </a:extLst>
          </p:cNvPr>
          <p:cNvPicPr>
            <a:picLocks noChangeAspect="1"/>
          </p:cNvPicPr>
          <p:nvPr/>
        </p:nvPicPr>
        <p:blipFill>
          <a:blip r:embed="rId2"/>
          <a:stretch>
            <a:fillRect/>
          </a:stretch>
        </p:blipFill>
        <p:spPr>
          <a:xfrm>
            <a:off x="533400" y="990600"/>
            <a:ext cx="11125200" cy="4876800"/>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2" name="Imagen 1">
            <a:extLst>
              <a:ext uri="{FF2B5EF4-FFF2-40B4-BE49-F238E27FC236}">
                <a16:creationId xmlns:a16="http://schemas.microsoft.com/office/drawing/2014/main" id="{966E6923-5C40-47AA-AAA3-BDF9B9E3FF09}"/>
              </a:ext>
            </a:extLst>
          </p:cNvPr>
          <p:cNvPicPr>
            <a:picLocks noChangeAspect="1"/>
          </p:cNvPicPr>
          <p:nvPr/>
        </p:nvPicPr>
        <p:blipFill>
          <a:blip r:embed="rId2"/>
          <a:stretch>
            <a:fillRect/>
          </a:stretch>
        </p:blipFill>
        <p:spPr>
          <a:xfrm>
            <a:off x="533400" y="1332843"/>
            <a:ext cx="11125200" cy="2372054"/>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9854E943-2B0B-4048-AB46-8B436249180C}"/>
              </a:ext>
            </a:extLst>
          </p:cNvPr>
          <p:cNvPicPr>
            <a:picLocks noChangeAspect="1"/>
          </p:cNvPicPr>
          <p:nvPr/>
        </p:nvPicPr>
        <p:blipFill>
          <a:blip r:embed="rId2"/>
          <a:stretch>
            <a:fillRect/>
          </a:stretch>
        </p:blipFill>
        <p:spPr>
          <a:xfrm>
            <a:off x="2054443" y="447510"/>
            <a:ext cx="8807997" cy="5298349"/>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C3D2E66-0974-4B90-8E4A-4ED78EF17E73}"/>
              </a:ext>
            </a:extLst>
          </p:cNvPr>
          <p:cNvPicPr>
            <a:picLocks noChangeAspect="1"/>
          </p:cNvPicPr>
          <p:nvPr/>
        </p:nvPicPr>
        <p:blipFill>
          <a:blip r:embed="rId2"/>
          <a:stretch>
            <a:fillRect/>
          </a:stretch>
        </p:blipFill>
        <p:spPr>
          <a:xfrm>
            <a:off x="1160947" y="993227"/>
            <a:ext cx="10176991" cy="4067503"/>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enero 2024</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TotalTime>
  <Words>1907</Words>
  <Application>Microsoft Office PowerPoint</Application>
  <PresentationFormat>Panorámica</PresentationFormat>
  <Paragraphs>229</Paragraphs>
  <Slides>46</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46</vt:i4>
      </vt:variant>
    </vt:vector>
  </HeadingPairs>
  <TitlesOfParts>
    <vt:vector size="54" baseType="lpstr">
      <vt:lpstr>Arial</vt:lpstr>
      <vt:lpstr>Calibri</vt:lpstr>
      <vt:lpstr>Calibri (Cuerpo)</vt:lpstr>
      <vt:lpstr>Calibri Light</vt:lpstr>
      <vt:lpstr>GOTHAM-LIGHT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Hernández Cobos, Miguel Rodrigo</cp:lastModifiedBy>
  <cp:revision>77</cp:revision>
  <dcterms:created xsi:type="dcterms:W3CDTF">2021-05-27T23:45:58Z</dcterms:created>
  <dcterms:modified xsi:type="dcterms:W3CDTF">2025-05-07T00:19:29Z</dcterms:modified>
</cp:coreProperties>
</file>